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2">
  <p:sldMasterIdLst>
    <p:sldMasterId id="2147484260" r:id="rId1"/>
  </p:sldMasterIdLst>
  <p:handoutMasterIdLst>
    <p:handoutMasterId r:id="rId3"/>
  </p:handoutMasterIdLst>
  <p:sldIdLst>
    <p:sldId id="256" r:id="rId2"/>
  </p:sldIdLst>
  <p:sldSz cx="16200438" cy="21599525"/>
  <p:notesSz cx="7010400" cy="9271000"/>
  <p:embeddedFontLst>
    <p:embeddedFont>
      <p:font typeface="Calibri" panose="020F0502020204030204" pitchFamily="34" charset="0"/>
      <p:regular r:id="rId4"/>
      <p:bold r:id="rId5"/>
      <p:italic r:id="rId6"/>
      <p:boldItalic r:id="rId7"/>
    </p:embeddedFont>
    <p:embeddedFont>
      <p:font typeface="Libre Baskerville" panose="02000000000000000000" pitchFamily="2" charset="0"/>
      <p:regular r:id="rId8"/>
      <p:bold r:id="rId9"/>
      <p:italic r:id="rId10"/>
    </p:embeddedFont>
    <p:embeddedFont>
      <p:font typeface="Montserrat" panose="00000500000000000000" pitchFamily="2" charset="0"/>
      <p:regular r:id="rId11"/>
      <p:bold r:id="rId12"/>
      <p:italic r:id="rId13"/>
      <p:boldItalic r:id="rId14"/>
    </p:embeddedFont>
    <p:embeddedFont>
      <p:font typeface="Montserrat Light" panose="00000400000000000000" pitchFamily="2" charset="0"/>
      <p:regular r:id="rId15"/>
    </p:embeddedFont>
  </p:embeddedFontLst>
  <p:custDataLst>
    <p:tags r:id="rId16"/>
  </p:custDataLst>
  <p:defaultTextStyle>
    <a:defPPr>
      <a:defRPr lang="en-US"/>
    </a:defPPr>
    <a:lvl1pPr marL="0" algn="l" defTabSz="1848522" rtl="0" eaLnBrk="1" latinLnBrk="0" hangingPunct="1">
      <a:defRPr sz="3642" kern="1200">
        <a:solidFill>
          <a:schemeClr val="tx1"/>
        </a:solidFill>
        <a:latin typeface="+mn-lt"/>
        <a:ea typeface="+mn-ea"/>
        <a:cs typeface="+mn-cs"/>
      </a:defRPr>
    </a:lvl1pPr>
    <a:lvl2pPr marL="924261" algn="l" defTabSz="1848522" rtl="0" eaLnBrk="1" latinLnBrk="0" hangingPunct="1">
      <a:defRPr sz="3642" kern="1200">
        <a:solidFill>
          <a:schemeClr val="tx1"/>
        </a:solidFill>
        <a:latin typeface="+mn-lt"/>
        <a:ea typeface="+mn-ea"/>
        <a:cs typeface="+mn-cs"/>
      </a:defRPr>
    </a:lvl2pPr>
    <a:lvl3pPr marL="1848522" algn="l" defTabSz="1848522" rtl="0" eaLnBrk="1" latinLnBrk="0" hangingPunct="1">
      <a:defRPr sz="3642" kern="1200">
        <a:solidFill>
          <a:schemeClr val="tx1"/>
        </a:solidFill>
        <a:latin typeface="+mn-lt"/>
        <a:ea typeface="+mn-ea"/>
        <a:cs typeface="+mn-cs"/>
      </a:defRPr>
    </a:lvl3pPr>
    <a:lvl4pPr marL="2772784" algn="l" defTabSz="1848522" rtl="0" eaLnBrk="1" latinLnBrk="0" hangingPunct="1">
      <a:defRPr sz="3642" kern="1200">
        <a:solidFill>
          <a:schemeClr val="tx1"/>
        </a:solidFill>
        <a:latin typeface="+mn-lt"/>
        <a:ea typeface="+mn-ea"/>
        <a:cs typeface="+mn-cs"/>
      </a:defRPr>
    </a:lvl4pPr>
    <a:lvl5pPr marL="3697047" algn="l" defTabSz="1848522" rtl="0" eaLnBrk="1" latinLnBrk="0" hangingPunct="1">
      <a:defRPr sz="3642" kern="1200">
        <a:solidFill>
          <a:schemeClr val="tx1"/>
        </a:solidFill>
        <a:latin typeface="+mn-lt"/>
        <a:ea typeface="+mn-ea"/>
        <a:cs typeface="+mn-cs"/>
      </a:defRPr>
    </a:lvl5pPr>
    <a:lvl6pPr marL="4621309" algn="l" defTabSz="1848522" rtl="0" eaLnBrk="1" latinLnBrk="0" hangingPunct="1">
      <a:defRPr sz="3642" kern="1200">
        <a:solidFill>
          <a:schemeClr val="tx1"/>
        </a:solidFill>
        <a:latin typeface="+mn-lt"/>
        <a:ea typeface="+mn-ea"/>
        <a:cs typeface="+mn-cs"/>
      </a:defRPr>
    </a:lvl6pPr>
    <a:lvl7pPr marL="5545572" algn="l" defTabSz="1848522" rtl="0" eaLnBrk="1" latinLnBrk="0" hangingPunct="1">
      <a:defRPr sz="3642" kern="1200">
        <a:solidFill>
          <a:schemeClr val="tx1"/>
        </a:solidFill>
        <a:latin typeface="+mn-lt"/>
        <a:ea typeface="+mn-ea"/>
        <a:cs typeface="+mn-cs"/>
      </a:defRPr>
    </a:lvl7pPr>
    <a:lvl8pPr marL="6469833" algn="l" defTabSz="1848522" rtl="0" eaLnBrk="1" latinLnBrk="0" hangingPunct="1">
      <a:defRPr sz="3642" kern="1200">
        <a:solidFill>
          <a:schemeClr val="tx1"/>
        </a:solidFill>
        <a:latin typeface="+mn-lt"/>
        <a:ea typeface="+mn-ea"/>
        <a:cs typeface="+mn-cs"/>
      </a:defRPr>
    </a:lvl8pPr>
    <a:lvl9pPr marL="7394094" algn="l" defTabSz="1848522" rtl="0" eaLnBrk="1" latinLnBrk="0" hangingPunct="1">
      <a:defRPr sz="364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pos="708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069" autoAdjust="0"/>
    <p:restoredTop sz="94710" autoAdjust="0"/>
  </p:normalViewPr>
  <p:slideViewPr>
    <p:cSldViewPr snapToGrid="0">
      <p:cViewPr>
        <p:scale>
          <a:sx n="50" d="100"/>
          <a:sy n="50" d="100"/>
        </p:scale>
        <p:origin x="1714" y="-3130"/>
      </p:cViewPr>
      <p:guideLst>
        <p:guide orient="horz"/>
        <p:guide pos="7087"/>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handoutMaster" Target="handoutMasters/handout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550"/>
          </a:xfrm>
          <a:prstGeom prst="rect">
            <a:avLst/>
          </a:prstGeom>
        </p:spPr>
        <p:txBody>
          <a:bodyPr vert="horz" lIns="93031" tIns="46516" rIns="93031" bIns="46516" rtlCol="0"/>
          <a:lstStyle>
            <a:defPPr>
              <a:defRPr kern="1200"/>
            </a:defPPr>
            <a:lvl1pPr algn="l">
              <a:defRPr sz="1200"/>
            </a:lvl1pPr>
          </a:lstStyle>
          <a:p>
            <a:endParaRPr lang="en-US"/>
          </a:p>
        </p:txBody>
      </p:sp>
      <p:sp>
        <p:nvSpPr>
          <p:cNvPr id="3" name="Date Placeholder 2"/>
          <p:cNvSpPr>
            <a:spLocks noGrp="1"/>
          </p:cNvSpPr>
          <p:nvPr>
            <p:ph type="dt" sz="quarter" idx="1"/>
          </p:nvPr>
        </p:nvSpPr>
        <p:spPr>
          <a:xfrm>
            <a:off x="3970938" y="0"/>
            <a:ext cx="3037840" cy="463550"/>
          </a:xfrm>
          <a:prstGeom prst="rect">
            <a:avLst/>
          </a:prstGeom>
        </p:spPr>
        <p:txBody>
          <a:bodyPr vert="horz" lIns="93031" tIns="46516" rIns="93031" bIns="46516" rtlCol="0"/>
          <a:lstStyle>
            <a:defPPr>
              <a:defRPr kern="1200"/>
            </a:defPPr>
            <a:lvl1pPr algn="r">
              <a:defRPr sz="1200"/>
            </a:lvl1pPr>
          </a:lstStyle>
          <a:p>
            <a:fld id="{302F586B-0015-43FB-918D-31E1A09780E3}" type="datetimeFigureOut">
              <a:rPr lang="en-US" smtClean="0"/>
              <a:t>8/27/2022</a:t>
            </a:fld>
            <a:endParaRPr lang="en-US"/>
          </a:p>
        </p:txBody>
      </p:sp>
      <p:sp>
        <p:nvSpPr>
          <p:cNvPr id="4" name="Footer Placeholder 3"/>
          <p:cNvSpPr>
            <a:spLocks noGrp="1"/>
          </p:cNvSpPr>
          <p:nvPr>
            <p:ph type="ftr" sz="quarter" idx="2"/>
          </p:nvPr>
        </p:nvSpPr>
        <p:spPr>
          <a:xfrm>
            <a:off x="0" y="8805841"/>
            <a:ext cx="3037840" cy="463550"/>
          </a:xfrm>
          <a:prstGeom prst="rect">
            <a:avLst/>
          </a:prstGeom>
        </p:spPr>
        <p:txBody>
          <a:bodyPr vert="horz" lIns="93031" tIns="46516" rIns="93031" bIns="46516" rtlCol="0" anchor="b"/>
          <a:lstStyle>
            <a:defPPr>
              <a:defRPr kern="1200"/>
            </a:defPPr>
            <a:lvl1pPr algn="l">
              <a:defRPr sz="1200"/>
            </a:lvl1pPr>
          </a:lstStyle>
          <a:p>
            <a:endParaRPr lang="en-US"/>
          </a:p>
        </p:txBody>
      </p:sp>
      <p:sp>
        <p:nvSpPr>
          <p:cNvPr id="5" name="Slide Number Placeholder 4"/>
          <p:cNvSpPr>
            <a:spLocks noGrp="1"/>
          </p:cNvSpPr>
          <p:nvPr>
            <p:ph type="sldNum" sz="quarter" idx="3"/>
          </p:nvPr>
        </p:nvSpPr>
        <p:spPr>
          <a:xfrm>
            <a:off x="3970938" y="8805841"/>
            <a:ext cx="3037840" cy="463550"/>
          </a:xfrm>
          <a:prstGeom prst="rect">
            <a:avLst/>
          </a:prstGeom>
        </p:spPr>
        <p:txBody>
          <a:bodyPr vert="horz" lIns="93031" tIns="46516" rIns="93031" bIns="46516" rtlCol="0" anchor="b"/>
          <a:lstStyle>
            <a:defPPr>
              <a:defRPr kern="1200"/>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45318" y="864985"/>
            <a:ext cx="3645099" cy="18429595"/>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810023" y="864985"/>
            <a:ext cx="10665288" cy="18429595"/>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79724" y="13879700"/>
            <a:ext cx="13770373" cy="4289906"/>
          </a:xfrm>
        </p:spPr>
        <p:txBody>
          <a:bodyPr anchor="t"/>
          <a:lstStyle>
            <a:defPPr>
              <a:defRPr kern="1200"/>
            </a:defPPr>
            <a:lvl1pPr algn="l">
              <a:defRPr sz="6090" b="1" cap="all"/>
            </a:lvl1pPr>
          </a:lstStyle>
          <a:p>
            <a:r>
              <a:rPr lang="en-US"/>
              <a:t>Click to edit Master title style</a:t>
            </a:r>
          </a:p>
        </p:txBody>
      </p:sp>
      <p:sp>
        <p:nvSpPr>
          <p:cNvPr id="3" name="Text Placeholder 2"/>
          <p:cNvSpPr>
            <a:spLocks noGrp="1"/>
          </p:cNvSpPr>
          <p:nvPr>
            <p:ph type="body" idx="1"/>
          </p:nvPr>
        </p:nvSpPr>
        <p:spPr>
          <a:xfrm>
            <a:off x="1279724" y="9154802"/>
            <a:ext cx="13770373" cy="4724894"/>
          </a:xfrm>
        </p:spPr>
        <p:txBody>
          <a:bodyPr anchor="b"/>
          <a:lstStyle>
            <a:defPPr>
              <a:defRPr kern="1200"/>
            </a:defPPr>
            <a:lvl1pPr marL="0" indent="0">
              <a:buNone/>
              <a:defRPr sz="3026">
                <a:solidFill>
                  <a:schemeClr val="tx1">
                    <a:tint val="75000"/>
                  </a:schemeClr>
                </a:solidFill>
              </a:defRPr>
            </a:lvl1pPr>
            <a:lvl2pPr marL="694070" indent="0">
              <a:buNone/>
              <a:defRPr sz="2731">
                <a:solidFill>
                  <a:schemeClr val="tx1">
                    <a:tint val="75000"/>
                  </a:schemeClr>
                </a:solidFill>
              </a:defRPr>
            </a:lvl2pPr>
            <a:lvl3pPr marL="1388140" indent="0">
              <a:buNone/>
              <a:defRPr sz="2436">
                <a:solidFill>
                  <a:schemeClr val="tx1">
                    <a:tint val="75000"/>
                  </a:schemeClr>
                </a:solidFill>
              </a:defRPr>
            </a:lvl3pPr>
            <a:lvl4pPr marL="2082210" indent="0">
              <a:buNone/>
              <a:defRPr sz="2141">
                <a:solidFill>
                  <a:schemeClr val="tx1">
                    <a:tint val="75000"/>
                  </a:schemeClr>
                </a:solidFill>
              </a:defRPr>
            </a:lvl4pPr>
            <a:lvl5pPr marL="2776281" indent="0">
              <a:buNone/>
              <a:defRPr sz="2141">
                <a:solidFill>
                  <a:schemeClr val="tx1">
                    <a:tint val="75000"/>
                  </a:schemeClr>
                </a:solidFill>
              </a:defRPr>
            </a:lvl5pPr>
            <a:lvl6pPr marL="3470351" indent="0">
              <a:buNone/>
              <a:defRPr sz="2141">
                <a:solidFill>
                  <a:schemeClr val="tx1">
                    <a:tint val="75000"/>
                  </a:schemeClr>
                </a:solidFill>
              </a:defRPr>
            </a:lvl6pPr>
            <a:lvl7pPr marL="4164421" indent="0">
              <a:buNone/>
              <a:defRPr sz="2141">
                <a:solidFill>
                  <a:schemeClr val="tx1">
                    <a:tint val="75000"/>
                  </a:schemeClr>
                </a:solidFill>
              </a:defRPr>
            </a:lvl7pPr>
            <a:lvl8pPr marL="4858491" indent="0">
              <a:buNone/>
              <a:defRPr sz="2141">
                <a:solidFill>
                  <a:schemeClr val="tx1">
                    <a:tint val="75000"/>
                  </a:schemeClr>
                </a:solidFill>
              </a:defRPr>
            </a:lvl8pPr>
            <a:lvl9pPr marL="5552561" indent="0">
              <a:buNone/>
              <a:defRPr sz="214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5" name="Footer Placeholder 4"/>
          <p:cNvSpPr>
            <a:spLocks noGrp="1"/>
          </p:cNvSpPr>
          <p:nvPr>
            <p:ph type="ftr" sz="quarter" idx="11"/>
          </p:nvPr>
        </p:nvSpPr>
        <p:spPr/>
        <p:txBody>
          <a:bodyPr/>
          <a:lstStyle>
            <a:defPPr>
              <a:defRPr kern="1200"/>
            </a:defPPr>
          </a:lstStyle>
          <a:p>
            <a:endParaRPr lang="en-US"/>
          </a:p>
        </p:txBody>
      </p:sp>
      <p:sp>
        <p:nvSpPr>
          <p:cNvPr id="6" name="Slide Number Placeholder 5"/>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810022" y="5039892"/>
            <a:ext cx="7155194" cy="14254688"/>
          </a:xfrm>
        </p:spPr>
        <p:txBody>
          <a:bodyPr/>
          <a:lstStyle>
            <a:defPPr>
              <a:defRPr kern="1200"/>
            </a:defPPr>
            <a:lvl1pPr>
              <a:defRPr sz="4245"/>
            </a:lvl1pPr>
            <a:lvl2pPr>
              <a:defRPr sz="3654"/>
            </a:lvl2pPr>
            <a:lvl3pPr>
              <a:defRPr sz="3026"/>
            </a:lvl3pPr>
            <a:lvl4pPr>
              <a:defRPr sz="2731"/>
            </a:lvl4pPr>
            <a:lvl5pPr>
              <a:defRPr sz="2731"/>
            </a:lvl5pPr>
            <a:lvl6pPr>
              <a:defRPr sz="2731"/>
            </a:lvl6pPr>
            <a:lvl7pPr>
              <a:defRPr sz="2731"/>
            </a:lvl7pPr>
            <a:lvl8pPr>
              <a:defRPr sz="2731"/>
            </a:lvl8pPr>
            <a:lvl9pPr>
              <a:defRPr sz="273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235223" y="5039892"/>
            <a:ext cx="7155194" cy="14254688"/>
          </a:xfrm>
        </p:spPr>
        <p:txBody>
          <a:bodyPr/>
          <a:lstStyle>
            <a:defPPr>
              <a:defRPr kern="1200"/>
            </a:defPPr>
            <a:lvl1pPr>
              <a:defRPr sz="4245"/>
            </a:lvl1pPr>
            <a:lvl2pPr>
              <a:defRPr sz="3654"/>
            </a:lvl2pPr>
            <a:lvl3pPr>
              <a:defRPr sz="3026"/>
            </a:lvl3pPr>
            <a:lvl4pPr>
              <a:defRPr sz="2731"/>
            </a:lvl4pPr>
            <a:lvl5pPr>
              <a:defRPr sz="2731"/>
            </a:lvl5pPr>
            <a:lvl6pPr>
              <a:defRPr sz="2731"/>
            </a:lvl6pPr>
            <a:lvl7pPr>
              <a:defRPr sz="2731"/>
            </a:lvl7pPr>
            <a:lvl8pPr>
              <a:defRPr sz="2731"/>
            </a:lvl8pPr>
            <a:lvl9pPr>
              <a:defRPr sz="273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810023" y="4834897"/>
            <a:ext cx="7158007" cy="2014954"/>
          </a:xfrm>
        </p:spPr>
        <p:txBody>
          <a:bodyPr anchor="b"/>
          <a:lstStyle>
            <a:defPPr>
              <a:defRPr kern="1200"/>
            </a:defPPr>
            <a:lvl1pPr marL="0" indent="0">
              <a:buNone/>
              <a:defRPr sz="3654" b="1"/>
            </a:lvl1pPr>
            <a:lvl2pPr marL="694070" indent="0">
              <a:buNone/>
              <a:defRPr sz="3026" b="1"/>
            </a:lvl2pPr>
            <a:lvl3pPr marL="1388140" indent="0">
              <a:buNone/>
              <a:defRPr sz="2731" b="1"/>
            </a:lvl3pPr>
            <a:lvl4pPr marL="2082210" indent="0">
              <a:buNone/>
              <a:defRPr sz="2436" b="1"/>
            </a:lvl4pPr>
            <a:lvl5pPr marL="2776281" indent="0">
              <a:buNone/>
              <a:defRPr sz="2436" b="1"/>
            </a:lvl5pPr>
            <a:lvl6pPr marL="3470351" indent="0">
              <a:buNone/>
              <a:defRPr sz="2436" b="1"/>
            </a:lvl6pPr>
            <a:lvl7pPr marL="4164421" indent="0">
              <a:buNone/>
              <a:defRPr sz="2436" b="1"/>
            </a:lvl7pPr>
            <a:lvl8pPr marL="4858491" indent="0">
              <a:buNone/>
              <a:defRPr sz="2436" b="1"/>
            </a:lvl8pPr>
            <a:lvl9pPr marL="5552561" indent="0">
              <a:buNone/>
              <a:defRPr sz="2436" b="1"/>
            </a:lvl9pPr>
          </a:lstStyle>
          <a:p>
            <a:pPr lvl="0"/>
            <a:r>
              <a:rPr lang="en-US"/>
              <a:t>Click to edit Master text styles</a:t>
            </a:r>
          </a:p>
        </p:txBody>
      </p:sp>
      <p:sp>
        <p:nvSpPr>
          <p:cNvPr id="4" name="Content Placeholder 3"/>
          <p:cNvSpPr>
            <a:spLocks noGrp="1"/>
          </p:cNvSpPr>
          <p:nvPr>
            <p:ph sz="half" idx="2"/>
          </p:nvPr>
        </p:nvSpPr>
        <p:spPr>
          <a:xfrm>
            <a:off x="810023" y="6849851"/>
            <a:ext cx="7158007" cy="12444728"/>
          </a:xfrm>
        </p:spPr>
        <p:txBody>
          <a:bodyPr/>
          <a:lstStyle>
            <a:defPPr>
              <a:defRPr kern="1200"/>
            </a:defPPr>
            <a:lvl1pPr>
              <a:defRPr sz="3654"/>
            </a:lvl1pPr>
            <a:lvl2pPr>
              <a:defRPr sz="3026"/>
            </a:lvl2pPr>
            <a:lvl3pPr>
              <a:defRPr sz="2731"/>
            </a:lvl3pPr>
            <a:lvl4pPr>
              <a:defRPr sz="2436"/>
            </a:lvl4pPr>
            <a:lvl5pPr>
              <a:defRPr sz="2436"/>
            </a:lvl5pPr>
            <a:lvl6pPr>
              <a:defRPr sz="2436"/>
            </a:lvl6pPr>
            <a:lvl7pPr>
              <a:defRPr sz="2436"/>
            </a:lvl7pPr>
            <a:lvl8pPr>
              <a:defRPr sz="2436"/>
            </a:lvl8pPr>
            <a:lvl9pPr>
              <a:defRPr sz="243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8229598" y="4834897"/>
            <a:ext cx="7160818" cy="2014954"/>
          </a:xfrm>
        </p:spPr>
        <p:txBody>
          <a:bodyPr anchor="b"/>
          <a:lstStyle>
            <a:defPPr>
              <a:defRPr kern="1200"/>
            </a:defPPr>
            <a:lvl1pPr marL="0" indent="0">
              <a:buNone/>
              <a:defRPr sz="3654" b="1"/>
            </a:lvl1pPr>
            <a:lvl2pPr marL="694070" indent="0">
              <a:buNone/>
              <a:defRPr sz="3026" b="1"/>
            </a:lvl2pPr>
            <a:lvl3pPr marL="1388140" indent="0">
              <a:buNone/>
              <a:defRPr sz="2731" b="1"/>
            </a:lvl3pPr>
            <a:lvl4pPr marL="2082210" indent="0">
              <a:buNone/>
              <a:defRPr sz="2436" b="1"/>
            </a:lvl4pPr>
            <a:lvl5pPr marL="2776281" indent="0">
              <a:buNone/>
              <a:defRPr sz="2436" b="1"/>
            </a:lvl5pPr>
            <a:lvl6pPr marL="3470351" indent="0">
              <a:buNone/>
              <a:defRPr sz="2436" b="1"/>
            </a:lvl6pPr>
            <a:lvl7pPr marL="4164421" indent="0">
              <a:buNone/>
              <a:defRPr sz="2436" b="1"/>
            </a:lvl7pPr>
            <a:lvl8pPr marL="4858491" indent="0">
              <a:buNone/>
              <a:defRPr sz="2436" b="1"/>
            </a:lvl8pPr>
            <a:lvl9pPr marL="5552561" indent="0">
              <a:buNone/>
              <a:defRPr sz="2436" b="1"/>
            </a:lvl9pPr>
          </a:lstStyle>
          <a:p>
            <a:pPr lvl="0"/>
            <a:r>
              <a:rPr lang="en-US"/>
              <a:t>Click to edit Master text styles</a:t>
            </a:r>
          </a:p>
        </p:txBody>
      </p:sp>
      <p:sp>
        <p:nvSpPr>
          <p:cNvPr id="6" name="Content Placeholder 5"/>
          <p:cNvSpPr>
            <a:spLocks noGrp="1"/>
          </p:cNvSpPr>
          <p:nvPr>
            <p:ph sz="quarter" idx="4"/>
          </p:nvPr>
        </p:nvSpPr>
        <p:spPr>
          <a:xfrm>
            <a:off x="8229598" y="6849851"/>
            <a:ext cx="7160818" cy="12444728"/>
          </a:xfrm>
        </p:spPr>
        <p:txBody>
          <a:bodyPr/>
          <a:lstStyle>
            <a:defPPr>
              <a:defRPr kern="1200"/>
            </a:defPPr>
            <a:lvl1pPr>
              <a:defRPr sz="3654"/>
            </a:lvl1pPr>
            <a:lvl2pPr>
              <a:defRPr sz="3026"/>
            </a:lvl2pPr>
            <a:lvl3pPr>
              <a:defRPr sz="2731"/>
            </a:lvl3pPr>
            <a:lvl4pPr>
              <a:defRPr sz="2436"/>
            </a:lvl4pPr>
            <a:lvl5pPr>
              <a:defRPr sz="2436"/>
            </a:lvl5pPr>
            <a:lvl6pPr>
              <a:defRPr sz="2436"/>
            </a:lvl6pPr>
            <a:lvl7pPr>
              <a:defRPr sz="2436"/>
            </a:lvl7pPr>
            <a:lvl8pPr>
              <a:defRPr sz="2436"/>
            </a:lvl8pPr>
            <a:lvl9pPr>
              <a:defRPr sz="243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8" name="Footer Placeholder 7"/>
          <p:cNvSpPr>
            <a:spLocks noGrp="1"/>
          </p:cNvSpPr>
          <p:nvPr>
            <p:ph type="ftr" sz="quarter" idx="11"/>
          </p:nvPr>
        </p:nvSpPr>
        <p:spPr/>
        <p:txBody>
          <a:bodyPr/>
          <a:lstStyle>
            <a:defPPr>
              <a:defRPr kern="1200"/>
            </a:defPPr>
          </a:lstStyle>
          <a:p>
            <a:endParaRPr lang="en-US"/>
          </a:p>
        </p:txBody>
      </p:sp>
      <p:sp>
        <p:nvSpPr>
          <p:cNvPr id="9" name="Slide Number Placeholder 8"/>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Date Placeholder 2"/>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4" name="Footer Placeholder 3"/>
          <p:cNvSpPr>
            <a:spLocks noGrp="1"/>
          </p:cNvSpPr>
          <p:nvPr>
            <p:ph type="ftr" sz="quarter" idx="11"/>
          </p:nvPr>
        </p:nvSpPr>
        <p:spPr/>
        <p:txBody>
          <a:bodyPr/>
          <a:lstStyle>
            <a:defPPr>
              <a:defRPr kern="1200"/>
            </a:defPPr>
          </a:lstStyle>
          <a:p>
            <a:endParaRPr lang="en-US"/>
          </a:p>
        </p:txBody>
      </p:sp>
      <p:sp>
        <p:nvSpPr>
          <p:cNvPr id="5" name="Slide Number Placeholder 4"/>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3" name="Footer Placeholder 2"/>
          <p:cNvSpPr>
            <a:spLocks noGrp="1"/>
          </p:cNvSpPr>
          <p:nvPr>
            <p:ph type="ftr" sz="quarter" idx="11"/>
          </p:nvPr>
        </p:nvSpPr>
        <p:spPr/>
        <p:txBody>
          <a:bodyPr/>
          <a:lstStyle>
            <a:defPPr>
              <a:defRPr kern="1200"/>
            </a:defPPr>
          </a:lstStyle>
          <a:p>
            <a:endParaRPr lang="en-US"/>
          </a:p>
        </p:txBody>
      </p:sp>
      <p:sp>
        <p:nvSpPr>
          <p:cNvPr id="4" name="Slide Number Placeholder 3"/>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25" y="859981"/>
            <a:ext cx="5329833" cy="3659920"/>
          </a:xfrm>
        </p:spPr>
        <p:txBody>
          <a:bodyPr anchor="b"/>
          <a:lstStyle>
            <a:defPPr>
              <a:defRPr kern="1200"/>
            </a:defPPr>
            <a:lvl1pPr algn="l">
              <a:defRPr sz="3026" b="1"/>
            </a:lvl1pPr>
          </a:lstStyle>
          <a:p>
            <a:r>
              <a:rPr lang="en-US"/>
              <a:t>Click to edit Master title style</a:t>
            </a:r>
          </a:p>
        </p:txBody>
      </p:sp>
      <p:sp>
        <p:nvSpPr>
          <p:cNvPr id="3" name="Content Placeholder 2"/>
          <p:cNvSpPr>
            <a:spLocks noGrp="1"/>
          </p:cNvSpPr>
          <p:nvPr>
            <p:ph idx="1"/>
          </p:nvPr>
        </p:nvSpPr>
        <p:spPr>
          <a:xfrm>
            <a:off x="6333921" y="859981"/>
            <a:ext cx="9056495" cy="18434597"/>
          </a:xfrm>
        </p:spPr>
        <p:txBody>
          <a:bodyPr/>
          <a:lstStyle>
            <a:defPPr>
              <a:defRPr kern="1200"/>
            </a:defPPr>
            <a:lvl1pPr>
              <a:defRPr sz="4872"/>
            </a:lvl1pPr>
            <a:lvl2pPr>
              <a:defRPr sz="4245"/>
            </a:lvl2pPr>
            <a:lvl3pPr>
              <a:defRPr sz="3654"/>
            </a:lvl3pPr>
            <a:lvl4pPr>
              <a:defRPr sz="3026"/>
            </a:lvl4pPr>
            <a:lvl5pPr>
              <a:defRPr sz="3026"/>
            </a:lvl5pPr>
            <a:lvl6pPr>
              <a:defRPr sz="3026"/>
            </a:lvl6pPr>
            <a:lvl7pPr>
              <a:defRPr sz="3026"/>
            </a:lvl7pPr>
            <a:lvl8pPr>
              <a:defRPr sz="3026"/>
            </a:lvl8pPr>
            <a:lvl9pPr>
              <a:defRPr sz="302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10025" y="4519902"/>
            <a:ext cx="5329833" cy="14774677"/>
          </a:xfrm>
        </p:spPr>
        <p:txBody>
          <a:bodyPr/>
          <a:lstStyle>
            <a:defPPr>
              <a:defRPr kern="1200"/>
            </a:defPPr>
            <a:lvl1pPr marL="0" indent="0">
              <a:buNone/>
              <a:defRPr sz="2141"/>
            </a:lvl1pPr>
            <a:lvl2pPr marL="694070" indent="0">
              <a:buNone/>
              <a:defRPr sz="1809"/>
            </a:lvl2pPr>
            <a:lvl3pPr marL="1388140" indent="0">
              <a:buNone/>
              <a:defRPr sz="1514"/>
            </a:lvl3pPr>
            <a:lvl4pPr marL="2082210" indent="0">
              <a:buNone/>
              <a:defRPr sz="1366"/>
            </a:lvl4pPr>
            <a:lvl5pPr marL="2776281" indent="0">
              <a:buNone/>
              <a:defRPr sz="1366"/>
            </a:lvl5pPr>
            <a:lvl6pPr marL="3470351" indent="0">
              <a:buNone/>
              <a:defRPr sz="1366"/>
            </a:lvl6pPr>
            <a:lvl7pPr marL="4164421" indent="0">
              <a:buNone/>
              <a:defRPr sz="1366"/>
            </a:lvl7pPr>
            <a:lvl8pPr marL="4858491" indent="0">
              <a:buNone/>
              <a:defRPr sz="1366"/>
            </a:lvl8pPr>
            <a:lvl9pPr marL="5552561" indent="0">
              <a:buNone/>
              <a:defRPr sz="1366"/>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75401" y="15119668"/>
            <a:ext cx="9720263" cy="1784963"/>
          </a:xfrm>
        </p:spPr>
        <p:txBody>
          <a:bodyPr anchor="b"/>
          <a:lstStyle>
            <a:defPPr>
              <a:defRPr kern="1200"/>
            </a:defPPr>
            <a:lvl1pPr algn="l">
              <a:defRPr sz="3026" b="1"/>
            </a:lvl1pPr>
          </a:lstStyle>
          <a:p>
            <a:r>
              <a:rPr lang="en-US"/>
              <a:t>Click to edit Master title style</a:t>
            </a:r>
          </a:p>
        </p:txBody>
      </p:sp>
      <p:sp>
        <p:nvSpPr>
          <p:cNvPr id="3" name="Picture Placeholder 2"/>
          <p:cNvSpPr>
            <a:spLocks noGrp="1"/>
          </p:cNvSpPr>
          <p:nvPr>
            <p:ph type="pic" idx="1"/>
          </p:nvPr>
        </p:nvSpPr>
        <p:spPr>
          <a:xfrm>
            <a:off x="3175401" y="1929960"/>
            <a:ext cx="9720263" cy="12959714"/>
          </a:xfrm>
        </p:spPr>
        <p:txBody>
          <a:bodyPr/>
          <a:lstStyle>
            <a:defPPr>
              <a:defRPr kern="1200"/>
            </a:defPPr>
            <a:lvl1pPr marL="0" indent="0">
              <a:buNone/>
              <a:defRPr sz="4872"/>
            </a:lvl1pPr>
            <a:lvl2pPr marL="694070" indent="0">
              <a:buNone/>
              <a:defRPr sz="4245"/>
            </a:lvl2pPr>
            <a:lvl3pPr marL="1388140" indent="0">
              <a:buNone/>
              <a:defRPr sz="3654"/>
            </a:lvl3pPr>
            <a:lvl4pPr marL="2082210" indent="0">
              <a:buNone/>
              <a:defRPr sz="3026"/>
            </a:lvl4pPr>
            <a:lvl5pPr marL="2776281" indent="0">
              <a:buNone/>
              <a:defRPr sz="3026"/>
            </a:lvl5pPr>
            <a:lvl6pPr marL="3470351" indent="0">
              <a:buNone/>
              <a:defRPr sz="3026"/>
            </a:lvl6pPr>
            <a:lvl7pPr marL="4164421" indent="0">
              <a:buNone/>
              <a:defRPr sz="3026"/>
            </a:lvl7pPr>
            <a:lvl8pPr marL="4858491" indent="0">
              <a:buNone/>
              <a:defRPr sz="3026"/>
            </a:lvl8pPr>
            <a:lvl9pPr marL="5552561" indent="0">
              <a:buNone/>
              <a:defRPr sz="3026"/>
            </a:lvl9pPr>
          </a:lstStyle>
          <a:p>
            <a:endParaRPr lang="en-US"/>
          </a:p>
        </p:txBody>
      </p:sp>
      <p:sp>
        <p:nvSpPr>
          <p:cNvPr id="4" name="Text Placeholder 3"/>
          <p:cNvSpPr>
            <a:spLocks noGrp="1"/>
          </p:cNvSpPr>
          <p:nvPr>
            <p:ph type="body" sz="half" idx="2"/>
          </p:nvPr>
        </p:nvSpPr>
        <p:spPr>
          <a:xfrm>
            <a:off x="3175401" y="16904632"/>
            <a:ext cx="9720263" cy="2534942"/>
          </a:xfrm>
        </p:spPr>
        <p:txBody>
          <a:bodyPr/>
          <a:lstStyle>
            <a:defPPr>
              <a:defRPr kern="1200"/>
            </a:defPPr>
            <a:lvl1pPr marL="0" indent="0">
              <a:buNone/>
              <a:defRPr sz="2141"/>
            </a:lvl1pPr>
            <a:lvl2pPr marL="694070" indent="0">
              <a:buNone/>
              <a:defRPr sz="1809"/>
            </a:lvl2pPr>
            <a:lvl3pPr marL="1388140" indent="0">
              <a:buNone/>
              <a:defRPr sz="1514"/>
            </a:lvl3pPr>
            <a:lvl4pPr marL="2082210" indent="0">
              <a:buNone/>
              <a:defRPr sz="1366"/>
            </a:lvl4pPr>
            <a:lvl5pPr marL="2776281" indent="0">
              <a:buNone/>
              <a:defRPr sz="1366"/>
            </a:lvl5pPr>
            <a:lvl6pPr marL="3470351" indent="0">
              <a:buNone/>
              <a:defRPr sz="1366"/>
            </a:lvl6pPr>
            <a:lvl7pPr marL="4164421" indent="0">
              <a:buNone/>
              <a:defRPr sz="1366"/>
            </a:lvl7pPr>
            <a:lvl8pPr marL="4858491" indent="0">
              <a:buNone/>
              <a:defRPr sz="1366"/>
            </a:lvl8pPr>
            <a:lvl9pPr marL="5552561" indent="0">
              <a:buNone/>
              <a:defRPr sz="1366"/>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a:defPPr>
          </a:lstStyle>
          <a:p>
            <a:fld id="{1D3EE5B7-680E-44FF-962F-3113FAB5030E}" type="datetimeFigureOut">
              <a:rPr lang="en-US" smtClean="0"/>
              <a:t>8/27/2022</a:t>
            </a:fld>
            <a:endParaRPr lang="en-US"/>
          </a:p>
        </p:txBody>
      </p:sp>
      <p:sp>
        <p:nvSpPr>
          <p:cNvPr id="6" name="Footer Placeholder 5"/>
          <p:cNvSpPr>
            <a:spLocks noGrp="1"/>
          </p:cNvSpPr>
          <p:nvPr>
            <p:ph type="ftr" sz="quarter" idx="11"/>
          </p:nvPr>
        </p:nvSpPr>
        <p:spPr/>
        <p:txBody>
          <a:bodyPr/>
          <a:lstStyle>
            <a:defPPr>
              <a:defRPr kern="1200"/>
            </a:defPPr>
          </a:lstStyle>
          <a:p>
            <a:endParaRPr lang="en-US"/>
          </a:p>
        </p:txBody>
      </p:sp>
      <p:sp>
        <p:nvSpPr>
          <p:cNvPr id="7" name="Slide Number Placeholder 6"/>
          <p:cNvSpPr>
            <a:spLocks noGrp="1"/>
          </p:cNvSpPr>
          <p:nvPr>
            <p:ph type="sldNum" sz="quarter" idx="12"/>
          </p:nvPr>
        </p:nvSpPr>
        <p:spPr/>
        <p:txBody>
          <a:bodyPr/>
          <a:lstStyle>
            <a:defPPr>
              <a:defRPr kern="1200"/>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23" y="864983"/>
            <a:ext cx="14580393" cy="3599921"/>
          </a:xfrm>
          <a:prstGeom prst="rect">
            <a:avLst/>
          </a:prstGeom>
        </p:spPr>
        <p:txBody>
          <a:bodyPr vert="horz" lIns="376108" tIns="188056" rIns="376108" bIns="188056" rtlCol="0" anchor="ctr">
            <a:normAutofit/>
          </a:bodyPr>
          <a:lstStyle>
            <a:defPPr>
              <a:defRPr kern="1200"/>
            </a:defPPr>
          </a:lstStyle>
          <a:p>
            <a:r>
              <a:rPr lang="en-US"/>
              <a:t>Click to edit Master title style</a:t>
            </a:r>
          </a:p>
        </p:txBody>
      </p:sp>
      <p:sp>
        <p:nvSpPr>
          <p:cNvPr id="3" name="Text Placeholder 2"/>
          <p:cNvSpPr>
            <a:spLocks noGrp="1"/>
          </p:cNvSpPr>
          <p:nvPr>
            <p:ph type="body" idx="1"/>
          </p:nvPr>
        </p:nvSpPr>
        <p:spPr>
          <a:xfrm>
            <a:off x="810023" y="5039892"/>
            <a:ext cx="14580393" cy="14254688"/>
          </a:xfrm>
          <a:prstGeom prst="rect">
            <a:avLst/>
          </a:prstGeom>
        </p:spPr>
        <p:txBody>
          <a:bodyPr vert="horz" lIns="376108" tIns="188056" rIns="376108" bIns="188056" rtlCol="0">
            <a:normAutofit/>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10022" y="20019566"/>
            <a:ext cx="3780102" cy="1149975"/>
          </a:xfrm>
          <a:prstGeom prst="rect">
            <a:avLst/>
          </a:prstGeom>
        </p:spPr>
        <p:txBody>
          <a:bodyPr vert="horz" lIns="376108" tIns="188056" rIns="376108" bIns="188056" rtlCol="0" anchor="ctr"/>
          <a:lstStyle>
            <a:defPPr>
              <a:defRPr kern="1200"/>
            </a:defPPr>
            <a:lvl1pPr algn="l">
              <a:defRPr sz="1809">
                <a:solidFill>
                  <a:schemeClr val="tx1">
                    <a:tint val="75000"/>
                  </a:schemeClr>
                </a:solidFill>
              </a:defRPr>
            </a:lvl1pPr>
          </a:lstStyle>
          <a:p>
            <a:fld id="{1D3EE5B7-680E-44FF-962F-3113FAB5030E}" type="datetimeFigureOut">
              <a:rPr lang="en-US" smtClean="0"/>
              <a:t>8/27/2022</a:t>
            </a:fld>
            <a:endParaRPr lang="en-US"/>
          </a:p>
        </p:txBody>
      </p:sp>
      <p:sp>
        <p:nvSpPr>
          <p:cNvPr id="5" name="Footer Placeholder 4"/>
          <p:cNvSpPr>
            <a:spLocks noGrp="1"/>
          </p:cNvSpPr>
          <p:nvPr>
            <p:ph type="ftr" sz="quarter" idx="3"/>
          </p:nvPr>
        </p:nvSpPr>
        <p:spPr>
          <a:xfrm>
            <a:off x="5535150" y="20019566"/>
            <a:ext cx="5130139" cy="1149975"/>
          </a:xfrm>
          <a:prstGeom prst="rect">
            <a:avLst/>
          </a:prstGeom>
        </p:spPr>
        <p:txBody>
          <a:bodyPr vert="horz" lIns="376108" tIns="188056" rIns="376108" bIns="188056" rtlCol="0" anchor="ctr"/>
          <a:lstStyle>
            <a:defPPr>
              <a:defRPr kern="1200"/>
            </a:defPPr>
            <a:lvl1pPr algn="ctr">
              <a:defRPr sz="1809">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610314" y="20019566"/>
            <a:ext cx="3780102" cy="1149975"/>
          </a:xfrm>
          <a:prstGeom prst="rect">
            <a:avLst/>
          </a:prstGeom>
        </p:spPr>
        <p:txBody>
          <a:bodyPr vert="horz" lIns="376108" tIns="188056" rIns="376108" bIns="188056" rtlCol="0" anchor="ctr"/>
          <a:lstStyle>
            <a:defPPr>
              <a:defRPr kern="1200"/>
            </a:defPPr>
            <a:lvl1pPr algn="r">
              <a:defRPr sz="1809">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5449975" y="10799715"/>
            <a:ext cx="7024846" cy="1937552"/>
          </a:xfrm>
          <a:prstGeom prst="rect">
            <a:avLst/>
          </a:prstGeom>
        </p:spPr>
      </p:pic>
      <p:pic>
        <p:nvPicPr>
          <p:cNvPr id="8" name="New picture"/>
          <p:cNvPicPr/>
          <p:nvPr/>
        </p:nvPicPr>
        <p:blipFill>
          <a:blip r:embed="rId13"/>
          <a:stretch>
            <a:fillRect/>
          </a:stretch>
        </p:blipFill>
        <p:spPr>
          <a:xfrm rot="5400000">
            <a:off x="14625567" y="10799715"/>
            <a:ext cx="7024846" cy="1937552"/>
          </a:xfrm>
          <a:prstGeom prst="rect">
            <a:avLst/>
          </a:prstGeom>
        </p:spPr>
      </p:pic>
      <p:pic>
        <p:nvPicPr>
          <p:cNvPr id="9" name="New picture"/>
          <p:cNvPicPr/>
          <p:nvPr/>
        </p:nvPicPr>
        <p:blipFill>
          <a:blip r:embed="rId14"/>
          <a:stretch>
            <a:fillRect/>
          </a:stretch>
        </p:blipFill>
        <p:spPr>
          <a:xfrm>
            <a:off x="721895" y="21849520"/>
            <a:ext cx="14756649" cy="718734"/>
          </a:xfrm>
          <a:prstGeom prst="rect">
            <a:avLst/>
          </a:prstGeom>
        </p:spPr>
      </p:pic>
      <p:sp>
        <p:nvSpPr>
          <p:cNvPr id="10" name="New shape"/>
          <p:cNvSpPr/>
          <p:nvPr/>
        </p:nvSpPr>
        <p:spPr>
          <a:xfrm>
            <a:off x="721895" y="22130763"/>
            <a:ext cx="8100219" cy="624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2264">
                <a:solidFill>
                  <a:srgbClr val="808080"/>
                </a:solidFill>
              </a:rPr>
              <a:t>Template ID: hypotheticalocean  Size: 36x48</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a:defPPr>
      <a:lvl1pPr algn="ctr" defTabSz="1388140" rtl="0" eaLnBrk="1" latinLnBrk="0" hangingPunct="1">
        <a:spcBef>
          <a:spcPct val="0"/>
        </a:spcBef>
        <a:buNone/>
        <a:defRPr sz="6681" kern="1200">
          <a:solidFill>
            <a:schemeClr val="tx1"/>
          </a:solidFill>
          <a:latin typeface="+mj-lt"/>
          <a:ea typeface="+mj-ea"/>
          <a:cs typeface="+mj-cs"/>
        </a:defRPr>
      </a:lvl1pPr>
    </p:titleStyle>
    <p:bodyStyle>
      <a:defPPr>
        <a:defRPr kern="1200"/>
      </a:defPPr>
      <a:lvl1pPr marL="520552" indent="-520552" algn="l" defTabSz="1388140" rtl="0" eaLnBrk="1" latinLnBrk="0" hangingPunct="1">
        <a:spcBef>
          <a:spcPct val="20000"/>
        </a:spcBef>
        <a:buFont typeface="Arial" pitchFamily="34" charset="0"/>
        <a:buChar char="•"/>
        <a:defRPr sz="4872" kern="1200">
          <a:solidFill>
            <a:schemeClr val="tx1"/>
          </a:solidFill>
          <a:latin typeface="+mn-lt"/>
          <a:ea typeface="+mn-ea"/>
          <a:cs typeface="+mn-cs"/>
        </a:defRPr>
      </a:lvl1pPr>
      <a:lvl2pPr marL="1127865" indent="-433795" algn="l" defTabSz="1388140" rtl="0" eaLnBrk="1" latinLnBrk="0" hangingPunct="1">
        <a:spcBef>
          <a:spcPct val="20000"/>
        </a:spcBef>
        <a:buFont typeface="Arial" pitchFamily="34" charset="0"/>
        <a:buChar char="–"/>
        <a:defRPr sz="4245" kern="1200">
          <a:solidFill>
            <a:schemeClr val="tx1"/>
          </a:solidFill>
          <a:latin typeface="+mn-lt"/>
          <a:ea typeface="+mn-ea"/>
          <a:cs typeface="+mn-cs"/>
        </a:defRPr>
      </a:lvl2pPr>
      <a:lvl3pPr marL="1735175" indent="-347035" algn="l" defTabSz="1388140" rtl="0" eaLnBrk="1" latinLnBrk="0" hangingPunct="1">
        <a:spcBef>
          <a:spcPct val="20000"/>
        </a:spcBef>
        <a:buFont typeface="Arial" pitchFamily="34" charset="0"/>
        <a:buChar char="•"/>
        <a:defRPr sz="3654" kern="1200">
          <a:solidFill>
            <a:schemeClr val="tx1"/>
          </a:solidFill>
          <a:latin typeface="+mn-lt"/>
          <a:ea typeface="+mn-ea"/>
          <a:cs typeface="+mn-cs"/>
        </a:defRPr>
      </a:lvl3pPr>
      <a:lvl4pPr marL="2429245"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4pPr>
      <a:lvl5pPr marL="3123316"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5pPr>
      <a:lvl6pPr marL="3817386"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6pPr>
      <a:lvl7pPr marL="4511457"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7pPr>
      <a:lvl8pPr marL="5205526"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8pPr>
      <a:lvl9pPr marL="5899597" indent="-347035" algn="l" defTabSz="1388140" rtl="0" eaLnBrk="1" latinLnBrk="0" hangingPunct="1">
        <a:spcBef>
          <a:spcPct val="20000"/>
        </a:spcBef>
        <a:buFont typeface="Arial" pitchFamily="34" charset="0"/>
        <a:buChar char="•"/>
        <a:defRPr sz="3026" kern="1200">
          <a:solidFill>
            <a:schemeClr val="tx1"/>
          </a:solidFill>
          <a:latin typeface="+mn-lt"/>
          <a:ea typeface="+mn-ea"/>
          <a:cs typeface="+mn-cs"/>
        </a:defRPr>
      </a:lvl9pPr>
    </p:bodyStyle>
    <p:otherStyle>
      <a:defPPr>
        <a:defRPr lang="en-US"/>
      </a:defPPr>
      <a:lvl1pPr marL="0" algn="l" defTabSz="1388140" rtl="0" eaLnBrk="1" latinLnBrk="0" hangingPunct="1">
        <a:defRPr sz="2731" kern="1200">
          <a:solidFill>
            <a:schemeClr val="tx1"/>
          </a:solidFill>
          <a:latin typeface="+mn-lt"/>
          <a:ea typeface="+mn-ea"/>
          <a:cs typeface="+mn-cs"/>
        </a:defRPr>
      </a:lvl1pPr>
      <a:lvl2pPr marL="694070" algn="l" defTabSz="1388140" rtl="0" eaLnBrk="1" latinLnBrk="0" hangingPunct="1">
        <a:defRPr sz="2731" kern="1200">
          <a:solidFill>
            <a:schemeClr val="tx1"/>
          </a:solidFill>
          <a:latin typeface="+mn-lt"/>
          <a:ea typeface="+mn-ea"/>
          <a:cs typeface="+mn-cs"/>
        </a:defRPr>
      </a:lvl2pPr>
      <a:lvl3pPr marL="1388140" algn="l" defTabSz="1388140" rtl="0" eaLnBrk="1" latinLnBrk="0" hangingPunct="1">
        <a:defRPr sz="2731" kern="1200">
          <a:solidFill>
            <a:schemeClr val="tx1"/>
          </a:solidFill>
          <a:latin typeface="+mn-lt"/>
          <a:ea typeface="+mn-ea"/>
          <a:cs typeface="+mn-cs"/>
        </a:defRPr>
      </a:lvl3pPr>
      <a:lvl4pPr marL="2082210" algn="l" defTabSz="1388140" rtl="0" eaLnBrk="1" latinLnBrk="0" hangingPunct="1">
        <a:defRPr sz="2731" kern="1200">
          <a:solidFill>
            <a:schemeClr val="tx1"/>
          </a:solidFill>
          <a:latin typeface="+mn-lt"/>
          <a:ea typeface="+mn-ea"/>
          <a:cs typeface="+mn-cs"/>
        </a:defRPr>
      </a:lvl4pPr>
      <a:lvl5pPr marL="2776281" algn="l" defTabSz="1388140" rtl="0" eaLnBrk="1" latinLnBrk="0" hangingPunct="1">
        <a:defRPr sz="2731" kern="1200">
          <a:solidFill>
            <a:schemeClr val="tx1"/>
          </a:solidFill>
          <a:latin typeface="+mn-lt"/>
          <a:ea typeface="+mn-ea"/>
          <a:cs typeface="+mn-cs"/>
        </a:defRPr>
      </a:lvl5pPr>
      <a:lvl6pPr marL="3470351" algn="l" defTabSz="1388140" rtl="0" eaLnBrk="1" latinLnBrk="0" hangingPunct="1">
        <a:defRPr sz="2731" kern="1200">
          <a:solidFill>
            <a:schemeClr val="tx1"/>
          </a:solidFill>
          <a:latin typeface="+mn-lt"/>
          <a:ea typeface="+mn-ea"/>
          <a:cs typeface="+mn-cs"/>
        </a:defRPr>
      </a:lvl6pPr>
      <a:lvl7pPr marL="4164421" algn="l" defTabSz="1388140" rtl="0" eaLnBrk="1" latinLnBrk="0" hangingPunct="1">
        <a:defRPr sz="2731" kern="1200">
          <a:solidFill>
            <a:schemeClr val="tx1"/>
          </a:solidFill>
          <a:latin typeface="+mn-lt"/>
          <a:ea typeface="+mn-ea"/>
          <a:cs typeface="+mn-cs"/>
        </a:defRPr>
      </a:lvl7pPr>
      <a:lvl8pPr marL="4858491" algn="l" defTabSz="1388140" rtl="0" eaLnBrk="1" latinLnBrk="0" hangingPunct="1">
        <a:defRPr sz="2731" kern="1200">
          <a:solidFill>
            <a:schemeClr val="tx1"/>
          </a:solidFill>
          <a:latin typeface="+mn-lt"/>
          <a:ea typeface="+mn-ea"/>
          <a:cs typeface="+mn-cs"/>
        </a:defRPr>
      </a:lvl8pPr>
      <a:lvl9pPr marL="5552561" algn="l" defTabSz="1388140" rtl="0" eaLnBrk="1" latinLnBrk="0" hangingPunct="1">
        <a:defRPr sz="273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lowchart: Document 34"/>
          <p:cNvSpPr/>
          <p:nvPr/>
        </p:nvSpPr>
        <p:spPr>
          <a:xfrm rot="10800000">
            <a:off x="399" y="2520521"/>
            <a:ext cx="16199642" cy="6352853"/>
          </a:xfrm>
          <a:prstGeom prst="flowChartDocument">
            <a:avLst/>
          </a:prstGeom>
          <a:solidFill>
            <a:srgbClr val="8CD2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2731"/>
          </a:p>
        </p:txBody>
      </p:sp>
      <p:sp>
        <p:nvSpPr>
          <p:cNvPr id="38" name="Flowchart: Document 37"/>
          <p:cNvSpPr/>
          <p:nvPr/>
        </p:nvSpPr>
        <p:spPr>
          <a:xfrm rot="10800000">
            <a:off x="398" y="2618601"/>
            <a:ext cx="16199644" cy="6254772"/>
          </a:xfrm>
          <a:prstGeom prst="flowChartDocumen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2731"/>
          </a:p>
        </p:txBody>
      </p:sp>
      <p:sp>
        <p:nvSpPr>
          <p:cNvPr id="39" name="Flowchart: Document 70"/>
          <p:cNvSpPr/>
          <p:nvPr/>
        </p:nvSpPr>
        <p:spPr>
          <a:xfrm rot="10800000" flipH="1">
            <a:off x="398" y="2584877"/>
            <a:ext cx="16199644" cy="6292695"/>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dup0dup1dup2dup3dup4dup5dup6dup7dup8dup9dup10dup11dup12dup13dup14" y="connsiteY0dup0dup1dup2dup3dup4dup5dup6dup7dup8dup9dup10dup11dup12dup13dup14"/>
              </a:cxn>
              <a:cxn ang="0">
                <a:pos x="connsiteX1dup0dup1dup2dup3dup4dup5dup6dup7dup8dup9dup10dup11dup12dup13dup14" y="connsiteY1dup0dup1dup2dup3dup4dup5dup6dup7dup8dup9dup10dup11dup12dup13dup14"/>
              </a:cxn>
              <a:cxn ang="0">
                <a:pos x="connsiteX2dup0dup1dup2dup3dup4dup5dup6dup7dup8dup9dup10dup11dup12dup13dup14" y="connsiteY2dup0dup1dup2dup3dup4dup5dup6dup7dup8dup9dup10dup11dup12dup13dup14"/>
              </a:cxn>
              <a:cxn ang="0">
                <a:pos x="connsiteX3dup0dup1dup2dup3dup4dup5dup6dup7dup8dup9dup10dup11dup12dup13dup14" y="connsiteY3dup0dup1dup2dup3dup4dup5dup6dup7dup8dup9dup10dup11dup12dup13dup14"/>
              </a:cxn>
              <a:cxn ang="0">
                <a:pos x="connsiteX4dup0dup1dup2dup3dup4dup5dup6dup7dup8dup9dup10dup11dup12dup13dup14" y="connsiteY4dup0dup1dup2dup3dup4dup5dup6dup7dup8dup9dup10dup11dup12dup13dup14"/>
              </a:cxn>
            </a:cxnLst>
            <a:rect l="l" t="t" r="r" b="b"/>
            <a:pathLst>
              <a:path w="15601" h="21351">
                <a:moveTo>
                  <a:pt x="0" y="29"/>
                </a:moveTo>
                <a:lnTo>
                  <a:pt x="15591" y="0"/>
                </a:lnTo>
                <a:cubicBezTo>
                  <a:pt x="15591" y="5774"/>
                  <a:pt x="15601" y="13467"/>
                  <a:pt x="15601" y="19241"/>
                </a:cubicBezTo>
                <a:cubicBezTo>
                  <a:pt x="10638" y="19328"/>
                  <a:pt x="7602" y="23020"/>
                  <a:pt x="0" y="20434"/>
                </a:cubicBezTo>
                <a:lnTo>
                  <a:pt x="0" y="29"/>
                </a:lnTo>
                <a:close/>
              </a:path>
            </a:pathLst>
          </a:cu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r>
              <a:rPr lang="en-US" sz="2731"/>
              <a:t> </a:t>
            </a:r>
          </a:p>
        </p:txBody>
      </p:sp>
      <p:sp>
        <p:nvSpPr>
          <p:cNvPr id="40" name="Flowchart: Document 70"/>
          <p:cNvSpPr/>
          <p:nvPr/>
        </p:nvSpPr>
        <p:spPr>
          <a:xfrm rot="10800000" flipH="1">
            <a:off x="-245" y="2880312"/>
            <a:ext cx="16200683" cy="18964071"/>
          </a:xfrm>
          <a:custGeom>
            <a:avLst/>
            <a:gdLst>
              <a:gd name="connsiteX0" fmla="*/ 7 w 15602"/>
              <a:gd name="connsiteY0" fmla="*/ 0 h 42499"/>
              <a:gd name="connsiteX1" fmla="*/ 15596 w 15602"/>
              <a:gd name="connsiteY1" fmla="*/ 2 h 42499"/>
              <a:gd name="connsiteX2" fmla="*/ 15602 w 15602"/>
              <a:gd name="connsiteY2" fmla="*/ 40389 h 42499"/>
              <a:gd name="connsiteX3" fmla="*/ 1 w 15602"/>
              <a:gd name="connsiteY3" fmla="*/ 41582 h 42499"/>
              <a:gd name="connsiteX4" fmla="*/ 7 w 15602"/>
              <a:gd name="connsiteY4" fmla="*/ 0 h 42499"/>
              <a:gd name="connsiteX0dup0" fmla="*/ 0 w 21600"/>
              <a:gd name="connsiteY0dup0" fmla="*/ 0 h 21495"/>
              <a:gd name="connsiteX1dup0" fmla="*/ 21600 w 21600"/>
              <a:gd name="connsiteY1dup0" fmla="*/ 0 h 21495"/>
              <a:gd name="connsiteX2dup0" fmla="*/ 15601 w 21600"/>
              <a:gd name="connsiteY2dup0" fmla="*/ 18514 h 21495"/>
              <a:gd name="connsiteX3dup0" fmla="*/ 0 w 21600"/>
              <a:gd name="connsiteY3dup0" fmla="*/ 20172 h 21495"/>
              <a:gd name="connsiteX4dup0" fmla="*/ 0 w 21600"/>
              <a:gd name="connsiteY4dup0" fmla="*/ 0 h 21495"/>
              <a:gd name="connsiteX0dup0dup1" fmla="*/ 0 w 15601"/>
              <a:gd name="connsiteY0dup0dup1" fmla="*/ 29 h 21524"/>
              <a:gd name="connsiteX1dup0dup1" fmla="*/ 15591 w 15601"/>
              <a:gd name="connsiteY1dup0dup1" fmla="*/ 0 h 21524"/>
              <a:gd name="connsiteX2dup0dup1" fmla="*/ 15601 w 15601"/>
              <a:gd name="connsiteY2dup0dup1" fmla="*/ 18543 h 21524"/>
              <a:gd name="connsiteX3dup0dup1" fmla="*/ 0 w 15601"/>
              <a:gd name="connsiteY3dup0dup1" fmla="*/ 20201 h 21524"/>
              <a:gd name="connsiteX4dup0dup1" fmla="*/ 0 w 15601"/>
              <a:gd name="connsiteY4dup0dup1" fmla="*/ 29 h 21524"/>
              <a:gd name="connsiteX0dup0dup1dup2" fmla="*/ 0 w 15601"/>
              <a:gd name="connsiteY0dup0dup1dup2" fmla="*/ 29 h 21278"/>
              <a:gd name="connsiteX1dup0dup1dup2" fmla="*/ 15591 w 15601"/>
              <a:gd name="connsiteY1dup0dup1dup2" fmla="*/ 0 h 21278"/>
              <a:gd name="connsiteX2dup0dup1dup2" fmla="*/ 15601 w 15601"/>
              <a:gd name="connsiteY2dup0dup1dup2" fmla="*/ 18543 h 21278"/>
              <a:gd name="connsiteX3dup0dup1dup2" fmla="*/ 0 w 15601"/>
              <a:gd name="connsiteY3dup0dup1dup2" fmla="*/ 20201 h 21278"/>
              <a:gd name="connsiteX4dup0dup1dup2" fmla="*/ 0 w 15601"/>
              <a:gd name="connsiteY4dup0dup1dup2" fmla="*/ 29 h 21278"/>
              <a:gd name="connsiteX0dup0dup1dup2dup3" fmla="*/ 0 w 15601"/>
              <a:gd name="connsiteY0dup0dup1dup2dup3" fmla="*/ 29 h 21156"/>
              <a:gd name="connsiteX1dup0dup1dup2dup3" fmla="*/ 15591 w 15601"/>
              <a:gd name="connsiteY1dup0dup1dup2dup3" fmla="*/ 0 h 21156"/>
              <a:gd name="connsiteX2dup0dup1dup2dup3" fmla="*/ 15601 w 15601"/>
              <a:gd name="connsiteY2dup0dup1dup2dup3" fmla="*/ 18543 h 21156"/>
              <a:gd name="connsiteX3dup0dup1dup2dup3" fmla="*/ 0 w 15601"/>
              <a:gd name="connsiteY3dup0dup1dup2dup3" fmla="*/ 20201 h 21156"/>
              <a:gd name="connsiteX4dup0dup1dup2dup3" fmla="*/ 0 w 15601"/>
              <a:gd name="connsiteY4dup0dup1dup2dup3" fmla="*/ 29 h 21156"/>
              <a:gd name="connsiteX0dup0dup1dup2dup3dup4" fmla="*/ 0 w 15601"/>
              <a:gd name="connsiteY0dup0dup1dup2dup3dup4" fmla="*/ 29 h 21172"/>
              <a:gd name="connsiteX1dup0dup1dup2dup3dup4" fmla="*/ 15591 w 15601"/>
              <a:gd name="connsiteY1dup0dup1dup2dup3dup4" fmla="*/ 0 h 21172"/>
              <a:gd name="connsiteX2dup0dup1dup2dup3dup4" fmla="*/ 15601 w 15601"/>
              <a:gd name="connsiteY2dup0dup1dup2dup3dup4" fmla="*/ 18543 h 21172"/>
              <a:gd name="connsiteX3dup0dup1dup2dup3dup4" fmla="*/ 0 w 15601"/>
              <a:gd name="connsiteY3dup0dup1dup2dup3dup4" fmla="*/ 20201 h 21172"/>
              <a:gd name="connsiteX4dup0dup1dup2dup3dup4" fmla="*/ 0 w 15601"/>
              <a:gd name="connsiteY4dup0dup1dup2dup3dup4" fmla="*/ 29 h 21172"/>
              <a:gd name="connsiteX0dup0dup1dup2dup3dup4dup5" fmla="*/ 0 w 15601"/>
              <a:gd name="connsiteY0dup0dup1dup2dup3dup4dup5" fmla="*/ 29 h 21294"/>
              <a:gd name="connsiteX1dup0dup1dup2dup3dup4dup5" fmla="*/ 15591 w 15601"/>
              <a:gd name="connsiteY1dup0dup1dup2dup3dup4dup5" fmla="*/ 0 h 21294"/>
              <a:gd name="connsiteX2dup0dup1dup2dup3dup4dup5" fmla="*/ 15601 w 15601"/>
              <a:gd name="connsiteY2dup0dup1dup2dup3dup4dup5" fmla="*/ 18543 h 21294"/>
              <a:gd name="connsiteX3dup0dup1dup2dup3dup4dup5" fmla="*/ 0 w 15601"/>
              <a:gd name="connsiteY3dup0dup1dup2dup3dup4dup5" fmla="*/ 20201 h 21294"/>
              <a:gd name="connsiteX4dup0dup1dup2dup3dup4dup5" fmla="*/ 0 w 15601"/>
              <a:gd name="connsiteY4dup0dup1dup2dup3dup4dup5" fmla="*/ 29 h 21294"/>
              <a:gd name="connsiteX0dup0dup1dup2dup3dup4dup5dup6" fmla="*/ 0 w 15601"/>
              <a:gd name="connsiteY0dup0dup1dup2dup3dup4dup5dup6" fmla="*/ 29 h 21270"/>
              <a:gd name="connsiteX1dup0dup1dup2dup3dup4dup5dup6" fmla="*/ 15591 w 15601"/>
              <a:gd name="connsiteY1dup0dup1dup2dup3dup4dup5dup6" fmla="*/ 0 h 21270"/>
              <a:gd name="connsiteX2dup0dup1dup2dup3dup4dup5dup6" fmla="*/ 15601 w 15601"/>
              <a:gd name="connsiteY2dup0dup1dup2dup3dup4dup5dup6" fmla="*/ 18543 h 21270"/>
              <a:gd name="connsiteX3dup0dup1dup2dup3dup4dup5dup6" fmla="*/ 0 w 15601"/>
              <a:gd name="connsiteY3dup0dup1dup2dup3dup4dup5dup6" fmla="*/ 20201 h 21270"/>
              <a:gd name="connsiteX4dup0dup1dup2dup3dup4dup5dup6" fmla="*/ 0 w 15601"/>
              <a:gd name="connsiteY4dup0dup1dup2dup3dup4dup5dup6" fmla="*/ 29 h 21270"/>
              <a:gd name="connsiteX0dup0dup1dup2dup3dup4dup5dup6dup7" fmla="*/ 0 w 15601"/>
              <a:gd name="connsiteY0dup0dup1dup2dup3dup4dup5dup6dup7" fmla="*/ 29 h 21322"/>
              <a:gd name="connsiteX1dup0dup1dup2dup3dup4dup5dup6dup7" fmla="*/ 15591 w 15601"/>
              <a:gd name="connsiteY1dup0dup1dup2dup3dup4dup5dup6dup7" fmla="*/ 0 h 21322"/>
              <a:gd name="connsiteX2dup0dup1dup2dup3dup4dup5dup6dup7" fmla="*/ 15601 w 15601"/>
              <a:gd name="connsiteY2dup0dup1dup2dup3dup4dup5dup6dup7" fmla="*/ 18863 h 21322"/>
              <a:gd name="connsiteX3dup0dup1dup2dup3dup4dup5dup6dup7" fmla="*/ 0 w 15601"/>
              <a:gd name="connsiteY3dup0dup1dup2dup3dup4dup5dup6dup7" fmla="*/ 20201 h 21322"/>
              <a:gd name="connsiteX4dup0dup1dup2dup3dup4dup5dup6dup7" fmla="*/ 0 w 15601"/>
              <a:gd name="connsiteY4dup0dup1dup2dup3dup4dup5dup6dup7" fmla="*/ 29 h 21322"/>
              <a:gd name="connsiteX0dup0dup1dup2dup3dup4dup5dup6dup7dup8" fmla="*/ 0 w 15601"/>
              <a:gd name="connsiteY0dup0dup1dup2dup3dup4dup5dup6dup7dup8" fmla="*/ 29 h 21347"/>
              <a:gd name="connsiteX1dup0dup1dup2dup3dup4dup5dup6dup7dup8" fmla="*/ 15591 w 15601"/>
              <a:gd name="connsiteY1dup0dup1dup2dup3dup4dup5dup6dup7dup8" fmla="*/ 0 h 21347"/>
              <a:gd name="connsiteX2dup0dup1dup2dup3dup4dup5dup6dup7dup8" fmla="*/ 15601 w 15601"/>
              <a:gd name="connsiteY2dup0dup1dup2dup3dup4dup5dup6dup7dup8" fmla="*/ 18863 h 21347"/>
              <a:gd name="connsiteX3dup0dup1dup2dup3dup4dup5dup6dup7dup8" fmla="*/ 0 w 15601"/>
              <a:gd name="connsiteY3dup0dup1dup2dup3dup4dup5dup6dup7dup8" fmla="*/ 20201 h 21347"/>
              <a:gd name="connsiteX4dup0dup1dup2dup3dup4dup5dup6dup7dup8" fmla="*/ 0 w 15601"/>
              <a:gd name="connsiteY4dup0dup1dup2dup3dup4dup5dup6dup7dup8" fmla="*/ 29 h 21347"/>
              <a:gd name="connsiteX0dup0dup1dup2dup3dup4dup5dup6dup7dup8dup9" fmla="*/ 0 w 15601"/>
              <a:gd name="connsiteY0dup0dup1dup2dup3dup4dup5dup6dup7dup8dup9" fmla="*/ 29 h 21222"/>
              <a:gd name="connsiteX1dup0dup1dup2dup3dup4dup5dup6dup7dup8dup9" fmla="*/ 15591 w 15601"/>
              <a:gd name="connsiteY1dup0dup1dup2dup3dup4dup5dup6dup7dup8dup9" fmla="*/ 0 h 21222"/>
              <a:gd name="connsiteX2dup0dup1dup2dup3dup4dup5dup6dup7dup8dup9" fmla="*/ 15601 w 15601"/>
              <a:gd name="connsiteY2dup0dup1dup2dup3dup4dup5dup6dup7dup8dup9" fmla="*/ 18863 h 21222"/>
              <a:gd name="connsiteX3dup0dup1dup2dup3dup4dup5dup6dup7dup8dup9" fmla="*/ 0 w 15601"/>
              <a:gd name="connsiteY3dup0dup1dup2dup3dup4dup5dup6dup7dup8dup9" fmla="*/ 20201 h 21222"/>
              <a:gd name="connsiteX4dup0dup1dup2dup3dup4dup5dup6dup7dup8dup9" fmla="*/ 0 w 15601"/>
              <a:gd name="connsiteY4dup0dup1dup2dup3dup4dup5dup6dup7dup8dup9" fmla="*/ 29 h 21222"/>
              <a:gd name="connsiteX0dup0dup1dup2dup3dup4dup5dup6dup7dup8dup9dup10" fmla="*/ 0 w 15601"/>
              <a:gd name="connsiteY0dup0dup1dup2dup3dup4dup5dup6dup7dup8dup9dup10" fmla="*/ 29 h 21210"/>
              <a:gd name="connsiteX1dup0dup1dup2dup3dup4dup5dup6dup7dup8dup9dup10" fmla="*/ 15591 w 15601"/>
              <a:gd name="connsiteY1dup0dup1dup2dup3dup4dup5dup6dup7dup8dup9dup10" fmla="*/ 0 h 21210"/>
              <a:gd name="connsiteX2dup0dup1dup2dup3dup4dup5dup6dup7dup8dup9dup10" fmla="*/ 15601 w 15601"/>
              <a:gd name="connsiteY2dup0dup1dup2dup3dup4dup5dup6dup7dup8dup9dup10" fmla="*/ 18863 h 21210"/>
              <a:gd name="connsiteX3dup0dup1dup2dup3dup4dup5dup6dup7dup8dup9dup10" fmla="*/ 0 w 15601"/>
              <a:gd name="connsiteY3dup0dup1dup2dup3dup4dup5dup6dup7dup8dup9dup10" fmla="*/ 20201 h 21210"/>
              <a:gd name="connsiteX4dup0dup1dup2dup3dup4dup5dup6dup7dup8dup9dup10" fmla="*/ 0 w 15601"/>
              <a:gd name="connsiteY4dup0dup1dup2dup3dup4dup5dup6dup7dup8dup9dup10" fmla="*/ 29 h 21210"/>
              <a:gd name="connsiteX0dup0dup1dup2dup3dup4dup5dup6dup7dup8dup9dup10dup11" fmla="*/ 0 w 15601"/>
              <a:gd name="connsiteY0dup0dup1dup2dup3dup4dup5dup6dup7dup8dup9dup10dup11" fmla="*/ 29 h 21275"/>
              <a:gd name="connsiteX1dup0dup1dup2dup3dup4dup5dup6dup7dup8dup9dup10dup11" fmla="*/ 15591 w 15601"/>
              <a:gd name="connsiteY1dup0dup1dup2dup3dup4dup5dup6dup7dup8dup9dup10dup11" fmla="*/ 0 h 21275"/>
              <a:gd name="connsiteX2dup0dup1dup2dup3dup4dup5dup6dup7dup8dup9dup10dup11" fmla="*/ 15601 w 15601"/>
              <a:gd name="connsiteY2dup0dup1dup2dup3dup4dup5dup6dup7dup8dup9dup10dup11" fmla="*/ 19241 h 21275"/>
              <a:gd name="connsiteX3dup0dup1dup2dup3dup4dup5dup6dup7dup8dup9dup10dup11" fmla="*/ 0 w 15601"/>
              <a:gd name="connsiteY3dup0dup1dup2dup3dup4dup5dup6dup7dup8dup9dup10dup11" fmla="*/ 20201 h 21275"/>
              <a:gd name="connsiteX4dup0dup1dup2dup3dup4dup5dup6dup7dup8dup9dup10dup11" fmla="*/ 0 w 15601"/>
              <a:gd name="connsiteY4dup0dup1dup2dup3dup4dup5dup6dup7dup8dup9dup10dup11" fmla="*/ 29 h 21275"/>
              <a:gd name="connsiteX0dup0dup1dup2dup3dup4dup5dup6dup7dup8dup9dup10dup11dup12" fmla="*/ 0 w 15601"/>
              <a:gd name="connsiteY0dup0dup1dup2dup3dup4dup5dup6dup7dup8dup9dup10dup11dup12" fmla="*/ 29 h 21467"/>
              <a:gd name="connsiteX1dup0dup1dup2dup3dup4dup5dup6dup7dup8dup9dup10dup11dup12" fmla="*/ 15591 w 15601"/>
              <a:gd name="connsiteY1dup0dup1dup2dup3dup4dup5dup6dup7dup8dup9dup10dup11dup12" fmla="*/ 0 h 21467"/>
              <a:gd name="connsiteX2dup0dup1dup2dup3dup4dup5dup6dup7dup8dup9dup10dup11dup12" fmla="*/ 15601 w 15601"/>
              <a:gd name="connsiteY2dup0dup1dup2dup3dup4dup5dup6dup7dup8dup9dup10dup11dup12" fmla="*/ 19241 h 21467"/>
              <a:gd name="connsiteX3dup0dup1dup2dup3dup4dup5dup6dup7dup8dup9dup10dup11dup12" fmla="*/ 0 w 15601"/>
              <a:gd name="connsiteY3dup0dup1dup2dup3dup4dup5dup6dup7dup8dup9dup10dup11dup12" fmla="*/ 20434 h 21467"/>
              <a:gd name="connsiteX4dup0dup1dup2dup3dup4dup5dup6dup7dup8dup9dup10dup11dup12" fmla="*/ 0 w 15601"/>
              <a:gd name="connsiteY4dup0dup1dup2dup3dup4dup5dup6dup7dup8dup9dup10dup11dup12" fmla="*/ 29 h 21467"/>
              <a:gd name="connsiteX0dup0dup1dup2dup3dup4dup5dup6dup7dup8dup9dup10dup11dup12dup13" fmla="*/ 0 w 15601"/>
              <a:gd name="connsiteY0dup0dup1dup2dup3dup4dup5dup6dup7dup8dup9dup10dup11dup12dup13" fmla="*/ 29 h 21343"/>
              <a:gd name="connsiteX1dup0dup1dup2dup3dup4dup5dup6dup7dup8dup9dup10dup11dup12dup13" fmla="*/ 15591 w 15601"/>
              <a:gd name="connsiteY1dup0dup1dup2dup3dup4dup5dup6dup7dup8dup9dup10dup11dup12dup13" fmla="*/ 0 h 21343"/>
              <a:gd name="connsiteX2dup0dup1dup2dup3dup4dup5dup6dup7dup8dup9dup10dup11dup12dup13" fmla="*/ 15601 w 15601"/>
              <a:gd name="connsiteY2dup0dup1dup2dup3dup4dup5dup6dup7dup8dup9dup10dup11dup12dup13" fmla="*/ 19241 h 21343"/>
              <a:gd name="connsiteX3dup0dup1dup2dup3dup4dup5dup6dup7dup8dup9dup10dup11dup12dup13" fmla="*/ 0 w 15601"/>
              <a:gd name="connsiteY3dup0dup1dup2dup3dup4dup5dup6dup7dup8dup9dup10dup11dup12dup13" fmla="*/ 20434 h 21343"/>
              <a:gd name="connsiteX4dup0dup1dup2dup3dup4dup5dup6dup7dup8dup9dup10dup11dup12dup13" fmla="*/ 0 w 15601"/>
              <a:gd name="connsiteY4dup0dup1dup2dup3dup4dup5dup6dup7dup8dup9dup10dup11dup12dup13" fmla="*/ 29 h 21343"/>
              <a:gd name="connsiteX0dup0dup1dup2dup3dup4dup5dup6dup7dup8dup9dup10dup11dup12dup13dup14" fmla="*/ 0 w 15601"/>
              <a:gd name="connsiteY0dup0dup1dup2dup3dup4dup5dup6dup7dup8dup9dup10dup11dup12dup13dup14" fmla="*/ 29 h 21351"/>
              <a:gd name="connsiteX1dup0dup1dup2dup3dup4dup5dup6dup7dup8dup9dup10dup11dup12dup13dup14" fmla="*/ 15591 w 15601"/>
              <a:gd name="connsiteY1dup0dup1dup2dup3dup4dup5dup6dup7dup8dup9dup10dup11dup12dup13dup14" fmla="*/ 0 h 21351"/>
              <a:gd name="connsiteX2dup0dup1dup2dup3dup4dup5dup6dup7dup8dup9dup10dup11dup12dup13dup14" fmla="*/ 15601 w 15601"/>
              <a:gd name="connsiteY2dup0dup1dup2dup3dup4dup5dup6dup7dup8dup9dup10dup11dup12dup13dup14" fmla="*/ 19241 h 21351"/>
              <a:gd name="connsiteX3dup0dup1dup2dup3dup4dup5dup6dup7dup8dup9dup10dup11dup12dup13dup14" fmla="*/ 0 w 15601"/>
              <a:gd name="connsiteY3dup0dup1dup2dup3dup4dup5dup6dup7dup8dup9dup10dup11dup12dup13dup14" fmla="*/ 20434 h 21351"/>
              <a:gd name="connsiteX4dup0dup1dup2dup3dup4dup5dup6dup7dup8dup9dup10dup11dup12dup13dup14" fmla="*/ 0 w 15601"/>
              <a:gd name="connsiteY4dup0dup1dup2dup3dup4dup5dup6dup7dup8dup9dup10dup11dup12dup13dup14" fmla="*/ 29 h 21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2" h="42499">
                <a:moveTo>
                  <a:pt x="7" y="0"/>
                </a:moveTo>
                <a:lnTo>
                  <a:pt x="15596" y="2"/>
                </a:lnTo>
                <a:cubicBezTo>
                  <a:pt x="15596" y="5776"/>
                  <a:pt x="15602" y="34615"/>
                  <a:pt x="15602" y="40389"/>
                </a:cubicBezTo>
                <a:cubicBezTo>
                  <a:pt x="10639" y="40476"/>
                  <a:pt x="7603" y="44168"/>
                  <a:pt x="1" y="41582"/>
                </a:cubicBezTo>
                <a:cubicBezTo>
                  <a:pt x="-5" y="27777"/>
                  <a:pt x="13" y="13805"/>
                  <a:pt x="7" y="0"/>
                </a:cubicBezTo>
                <a:close/>
              </a:path>
            </a:pathLst>
          </a:custGeom>
          <a:gradFill flip="none" rotWithShape="1">
            <a:gsLst>
              <a:gs pos="0">
                <a:schemeClr val="bg1"/>
              </a:gs>
              <a:gs pos="100000">
                <a:srgbClr val="D1F2F7"/>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just"/>
            <a:r>
              <a:rPr lang="en-US" sz="2731"/>
              <a:t> </a:t>
            </a:r>
          </a:p>
        </p:txBody>
      </p:sp>
      <p:sp>
        <p:nvSpPr>
          <p:cNvPr id="56" name="Rectangle 55"/>
          <p:cNvSpPr/>
          <p:nvPr/>
        </p:nvSpPr>
        <p:spPr>
          <a:xfrm>
            <a:off x="397" y="20971317"/>
            <a:ext cx="16199644" cy="628207"/>
          </a:xfrm>
          <a:prstGeom prst="rect">
            <a:avLst/>
          </a:prstGeom>
          <a:solidFill>
            <a:srgbClr val="235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2731"/>
          </a:p>
        </p:txBody>
      </p:sp>
      <p:cxnSp>
        <p:nvCxnSpPr>
          <p:cNvPr id="57" name="Straight Connector 56"/>
          <p:cNvCxnSpPr/>
          <p:nvPr/>
        </p:nvCxnSpPr>
        <p:spPr>
          <a:xfrm>
            <a:off x="398" y="20971317"/>
            <a:ext cx="16199644" cy="0"/>
          </a:xfrm>
          <a:prstGeom prst="line">
            <a:avLst/>
          </a:prstGeom>
          <a:ln w="254000">
            <a:solidFill>
              <a:srgbClr val="8CD23C"/>
            </a:solidFill>
          </a:ln>
        </p:spPr>
        <p:style>
          <a:lnRef idx="1">
            <a:schemeClr val="accent1"/>
          </a:lnRef>
          <a:fillRef idx="0">
            <a:schemeClr val="accent1"/>
          </a:fillRef>
          <a:effectRef idx="0">
            <a:schemeClr val="accent1"/>
          </a:effectRef>
          <a:fontRef idx="minor">
            <a:schemeClr val="tx1"/>
          </a:fontRef>
        </p:style>
      </p:cxnSp>
      <p:sp>
        <p:nvSpPr>
          <p:cNvPr id="25" name="Text Placeholder 5">
            <a:extLst>
              <a:ext uri="{FF2B5EF4-FFF2-40B4-BE49-F238E27FC236}">
                <a16:creationId xmlns:a16="http://schemas.microsoft.com/office/drawing/2014/main" id="{B2C25681-95AF-45D0-852E-DC3E00E2FDFE}"/>
              </a:ext>
            </a:extLst>
          </p:cNvPr>
          <p:cNvSpPr txBox="1"/>
          <p:nvPr/>
        </p:nvSpPr>
        <p:spPr>
          <a:xfrm>
            <a:off x="1350368" y="407059"/>
            <a:ext cx="13499703" cy="1084169"/>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1388140">
              <a:spcBef>
                <a:spcPct val="20000"/>
              </a:spcBef>
              <a:defRPr/>
            </a:pPr>
            <a:r>
              <a:rPr lang="en-US" sz="3149" dirty="0">
                <a:solidFill>
                  <a:srgbClr val="235078"/>
                </a:solidFill>
                <a:latin typeface="Libre Baskerville" panose="02000000000000000000" pitchFamily="2" charset="0"/>
              </a:rPr>
              <a:t>Detection of drowsiness of drivers face through IOT</a:t>
            </a:r>
          </a:p>
        </p:txBody>
      </p:sp>
      <p:sp>
        <p:nvSpPr>
          <p:cNvPr id="26" name="Text Placeholder 5">
            <a:extLst>
              <a:ext uri="{FF2B5EF4-FFF2-40B4-BE49-F238E27FC236}">
                <a16:creationId xmlns:a16="http://schemas.microsoft.com/office/drawing/2014/main" id="{EF872E11-D0DF-4446-BE76-A398B88E9B44}"/>
              </a:ext>
            </a:extLst>
          </p:cNvPr>
          <p:cNvSpPr txBox="1"/>
          <p:nvPr/>
        </p:nvSpPr>
        <p:spPr>
          <a:xfrm>
            <a:off x="1350367" y="964408"/>
            <a:ext cx="13499703" cy="1575944"/>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IN" sz="2400" i="0" dirty="0" err="1">
                <a:effectLst/>
                <a:latin typeface="Arial" panose="020B0604020202020204" pitchFamily="34" charset="0"/>
              </a:rPr>
              <a:t>Nipun</a:t>
            </a:r>
            <a:r>
              <a:rPr lang="en-IN" sz="2400" i="0" dirty="0">
                <a:effectLst/>
                <a:latin typeface="Arial" panose="020B0604020202020204" pitchFamily="34" charset="0"/>
              </a:rPr>
              <a:t> Rajput(210C2030021), Ketan Tha</a:t>
            </a:r>
            <a:r>
              <a:rPr lang="en-IN" sz="2400" dirty="0">
                <a:latin typeface="Arial" panose="020B0604020202020204" pitchFamily="34" charset="0"/>
              </a:rPr>
              <a:t>kur </a:t>
            </a:r>
            <a:r>
              <a:rPr lang="en-IN" sz="2400" i="0" dirty="0">
                <a:effectLst/>
                <a:latin typeface="Arial" panose="020B0604020202020204" pitchFamily="34" charset="0"/>
              </a:rPr>
              <a:t>(210C2030029),</a:t>
            </a:r>
          </a:p>
          <a:p>
            <a:pPr algn="ctr">
              <a:defRPr/>
            </a:pPr>
            <a:r>
              <a:rPr lang="en-IN" sz="2400" i="0" dirty="0">
                <a:effectLst/>
                <a:latin typeface="Arial" panose="020B0604020202020204" pitchFamily="34" charset="0"/>
              </a:rPr>
              <a:t>Godavarthi Sai Nikhil (210C2030030), Utkarsh Singh (210C2030031)</a:t>
            </a:r>
          </a:p>
          <a:p>
            <a:pPr algn="ctr">
              <a:defRPr/>
            </a:pPr>
            <a:r>
              <a:rPr lang="en-US" sz="2067" dirty="0">
                <a:solidFill>
                  <a:srgbClr val="235078"/>
                </a:solidFill>
                <a:latin typeface="Montserrat" panose="00000500000000000000" pitchFamily="50" charset="0"/>
                <a:cs typeface="Arial" pitchFamily="34" charset="0"/>
              </a:rPr>
              <a:t>School of Engineering and Technology, BML Munjal University</a:t>
            </a:r>
          </a:p>
          <a:p>
            <a:pPr algn="ctr">
              <a:defRPr/>
            </a:pPr>
            <a:endParaRPr lang="en-US" sz="2067" dirty="0">
              <a:solidFill>
                <a:srgbClr val="235078"/>
              </a:solidFill>
              <a:latin typeface="Montserrat" panose="00000500000000000000" pitchFamily="50" charset="0"/>
              <a:cs typeface="Arial" pitchFamily="34" charset="0"/>
            </a:endParaRPr>
          </a:p>
        </p:txBody>
      </p:sp>
      <p:sp>
        <p:nvSpPr>
          <p:cNvPr id="36" name="TextBox 19">
            <a:extLst>
              <a:ext uri="{FF2B5EF4-FFF2-40B4-BE49-F238E27FC236}">
                <a16:creationId xmlns:a16="http://schemas.microsoft.com/office/drawing/2014/main" id="{FD3D0ACE-DC7E-450B-BD49-B7A44641E37F}"/>
              </a:ext>
            </a:extLst>
          </p:cNvPr>
          <p:cNvSpPr txBox="1">
            <a:spLocks noChangeArrowheads="1"/>
          </p:cNvSpPr>
          <p:nvPr/>
        </p:nvSpPr>
        <p:spPr bwMode="auto">
          <a:xfrm>
            <a:off x="450524" y="3824793"/>
            <a:ext cx="15286071" cy="123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3741" tIns="16871" rIns="33741" bIns="16871">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r>
              <a:rPr lang="en-US" sz="1300" dirty="0">
                <a:solidFill>
                  <a:srgbClr val="202124"/>
                </a:solidFill>
                <a:effectLst/>
                <a:latin typeface="Montserrat Light" panose="00000400000000000000" pitchFamily="2" charset="0"/>
                <a:ea typeface="Calibri" panose="020F0502020204030204" pitchFamily="34" charset="0"/>
                <a:cs typeface="Calibri" panose="020F0502020204030204" pitchFamily="34" charset="0"/>
              </a:rPr>
              <a:t>When a person is fatigued due to prolonged driving will tend to sleep during driving which can cause an accident, which in result will harm himself and possibly the people around him.</a:t>
            </a:r>
            <a:r>
              <a:rPr lang="en-US" sz="1300" dirty="0">
                <a:solidFill>
                  <a:srgbClr val="000000"/>
                </a:solidFill>
                <a:effectLst/>
                <a:latin typeface="Montserrat Light" panose="00000400000000000000" pitchFamily="2" charset="0"/>
                <a:ea typeface="Calibri" panose="020F0502020204030204" pitchFamily="34" charset="0"/>
              </a:rPr>
              <a:t> </a:t>
            </a:r>
            <a:r>
              <a:rPr lang="en-US" sz="1300" dirty="0">
                <a:solidFill>
                  <a:srgbClr val="000000"/>
                </a:solidFill>
                <a:effectLst/>
                <a:latin typeface="Montserrat Light" panose="00000400000000000000" pitchFamily="2" charset="0"/>
                <a:ea typeface="Calibri" panose="020F0502020204030204" pitchFamily="34" charset="0"/>
                <a:cs typeface="Arial" panose="020B0604020202020204" pitchFamily="34" charset="0"/>
              </a:rPr>
              <a:t>Drowsiness is generally difficult to detect or monitor. </a:t>
            </a:r>
            <a:r>
              <a:rPr lang="en-US" sz="1300" dirty="0">
                <a:solidFill>
                  <a:srgbClr val="000000"/>
                </a:solidFill>
                <a:latin typeface="Montserrat Light" panose="00000400000000000000" pitchFamily="2" charset="0"/>
                <a:ea typeface="Calibri" panose="020F0502020204030204" pitchFamily="34" charset="0"/>
                <a:cs typeface="Calibri Light" panose="020F0302020204030204" pitchFamily="34" charset="0"/>
              </a:rPr>
              <a:t>So a</a:t>
            </a:r>
            <a:r>
              <a:rPr lang="en-US" sz="1300" dirty="0">
                <a:effectLst/>
                <a:latin typeface="Montserrat Light" panose="00000400000000000000" pitchFamily="2" charset="0"/>
                <a:ea typeface="Calibri" panose="020F0502020204030204" pitchFamily="34" charset="0"/>
                <a:cs typeface="Calibri Light" panose="020F0302020204030204" pitchFamily="34" charset="0"/>
              </a:rPr>
              <a:t> real-time driver sleepiness detection system for driving safety is presented in this research. With the help of this project, we can reduce the number of accidents Occurring and spread awareness of driving an adequate amount of rest. </a:t>
            </a:r>
            <a:r>
              <a:rPr lang="en-US" sz="1300" dirty="0">
                <a:effectLst/>
                <a:latin typeface="Montserrat Light" panose="00000400000000000000" pitchFamily="2" charset="0"/>
                <a:ea typeface="Calibri" panose="020F0502020204030204" pitchFamily="34" charset="0"/>
                <a:cs typeface="Times New Roman" panose="02020603050405020304" pitchFamily="18" charset="0"/>
              </a:rPr>
              <a:t>We are mainly going to work on how to reduce accidents caused by fatigue. In India, the Ministry of Road Transport has announced that 40% of accidents are due to drowsiness. The scope of the project is good and you can use it in your late-night travels.</a:t>
            </a:r>
          </a:p>
          <a:p>
            <a:pPr algn="just"/>
            <a:r>
              <a:rPr lang="en-IN" sz="1300" b="1" dirty="0">
                <a:solidFill>
                  <a:srgbClr val="404040"/>
                </a:solidFill>
                <a:effectLst/>
                <a:latin typeface="Montserrat Light" panose="00000400000000000000" pitchFamily="2" charset="0"/>
                <a:ea typeface="Calibri" panose="020F0502020204030204" pitchFamily="34" charset="0"/>
                <a:cs typeface="Times New Roman" panose="02020603050405020304" pitchFamily="18" charset="0"/>
              </a:rPr>
              <a:t>Key Words: </a:t>
            </a:r>
            <a:r>
              <a:rPr lang="en-IN" sz="1300" dirty="0">
                <a:solidFill>
                  <a:srgbClr val="404040"/>
                </a:solidFill>
                <a:effectLst/>
                <a:latin typeface="Montserrat Light" panose="00000400000000000000" pitchFamily="2" charset="0"/>
                <a:ea typeface="Calibri" panose="020F0502020204030204" pitchFamily="34" charset="0"/>
                <a:cs typeface="Times New Roman" panose="02020603050405020304" pitchFamily="18" charset="0"/>
              </a:rPr>
              <a:t>Eye Detection, Drowsiness, Facial landmark Recognition.</a:t>
            </a:r>
            <a:endParaRPr lang="en-IN" sz="1300" dirty="0">
              <a:effectLst/>
              <a:latin typeface="Montserrat Light" panose="00000400000000000000" pitchFamily="2" charset="0"/>
              <a:ea typeface="Calibri" panose="020F0502020204030204" pitchFamily="34" charset="0"/>
              <a:cs typeface="Times New Roman" panose="02020603050405020304" pitchFamily="18" charset="0"/>
            </a:endParaRPr>
          </a:p>
          <a:p>
            <a:pPr algn="just"/>
            <a:endParaRPr lang="en-US" sz="1300" dirty="0">
              <a:latin typeface="Montserrat Light" panose="00000400000000000000" pitchFamily="2" charset="0"/>
              <a:ea typeface="Open Sans" panose="020B0606030504020204" pitchFamily="34" charset="0"/>
              <a:cs typeface="Open Sans" panose="020B0606030504020204" pitchFamily="34" charset="0"/>
            </a:endParaRPr>
          </a:p>
        </p:txBody>
      </p:sp>
      <p:sp>
        <p:nvSpPr>
          <p:cNvPr id="37" name="Rectangle 10">
            <a:extLst>
              <a:ext uri="{FF2B5EF4-FFF2-40B4-BE49-F238E27FC236}">
                <a16:creationId xmlns:a16="http://schemas.microsoft.com/office/drawing/2014/main" id="{E62CA47B-6D2F-458C-98CC-19C397FB88BA}"/>
              </a:ext>
            </a:extLst>
          </p:cNvPr>
          <p:cNvSpPr>
            <a:spLocks noChangeArrowheads="1"/>
          </p:cNvSpPr>
          <p:nvPr/>
        </p:nvSpPr>
        <p:spPr bwMode="auto">
          <a:xfrm>
            <a:off x="450525" y="3302735"/>
            <a:ext cx="3543672" cy="322324"/>
          </a:xfrm>
          <a:prstGeom prst="rect">
            <a:avLst/>
          </a:prstGeom>
          <a:noFill/>
          <a:ln w="12700">
            <a:noFill/>
            <a:miter lim="800000"/>
          </a:ln>
        </p:spPr>
        <p:txBody>
          <a:bodyPr wrap="none" lIns="50612" tIns="26999" rIns="50612" bIns="25306" anchor="ctr" anchorCtr="0"/>
          <a:lstStyle>
            <a:defPPr>
              <a:defRPr kern="1200"/>
            </a:defPPr>
          </a:lstStyle>
          <a:p>
            <a:pPr defTabSz="1735630">
              <a:defRPr/>
            </a:pPr>
            <a:r>
              <a:rPr lang="en-US" sz="2000" b="1" dirty="0">
                <a:solidFill>
                  <a:srgbClr val="1482A5"/>
                </a:solidFill>
                <a:latin typeface="Libre Baskerville" panose="02000000000000000000" pitchFamily="2" charset="0"/>
              </a:rPr>
              <a:t>Abstract</a:t>
            </a:r>
          </a:p>
        </p:txBody>
      </p:sp>
      <p:sp>
        <p:nvSpPr>
          <p:cNvPr id="45" name="Rectangle 10"/>
          <p:cNvSpPr>
            <a:spLocks noChangeArrowheads="1"/>
          </p:cNvSpPr>
          <p:nvPr/>
        </p:nvSpPr>
        <p:spPr bwMode="auto">
          <a:xfrm>
            <a:off x="453099" y="4966426"/>
            <a:ext cx="7279986" cy="449990"/>
          </a:xfrm>
          <a:prstGeom prst="rect">
            <a:avLst/>
          </a:prstGeom>
          <a:solidFill>
            <a:srgbClr val="1482A5"/>
          </a:solidFill>
          <a:ln w="12700">
            <a:noFill/>
            <a:miter lim="800000"/>
          </a:ln>
        </p:spPr>
        <p:txBody>
          <a:bodyPr wrap="none" lIns="50612" tIns="26999" rIns="50612" bIns="25306" anchor="ctr" anchorCtr="0"/>
          <a:lstStyle>
            <a:defPPr>
              <a:defRPr kern="1200"/>
            </a:defPPr>
          </a:lstStyle>
          <a:p>
            <a:pPr algn="ctr" defTabSz="1735630">
              <a:defRPr/>
            </a:pPr>
            <a:r>
              <a:rPr lang="en-US" sz="2000" b="1" dirty="0">
                <a:solidFill>
                  <a:schemeClr val="bg1"/>
                </a:solidFill>
                <a:latin typeface="Libre Baskerville" panose="02000000000000000000" pitchFamily="2" charset="0"/>
              </a:rPr>
              <a:t>Objective</a:t>
            </a:r>
          </a:p>
        </p:txBody>
      </p:sp>
      <p:sp>
        <p:nvSpPr>
          <p:cNvPr id="34" name="Rectangle 10">
            <a:extLst>
              <a:ext uri="{FF2B5EF4-FFF2-40B4-BE49-F238E27FC236}">
                <a16:creationId xmlns:a16="http://schemas.microsoft.com/office/drawing/2014/main" id="{0BB0DEBB-643A-495C-9A00-84ACC65F1FD7}"/>
              </a:ext>
            </a:extLst>
          </p:cNvPr>
          <p:cNvSpPr>
            <a:spLocks noChangeArrowheads="1"/>
          </p:cNvSpPr>
          <p:nvPr/>
        </p:nvSpPr>
        <p:spPr bwMode="auto">
          <a:xfrm>
            <a:off x="8480254" y="4966426"/>
            <a:ext cx="7279986" cy="449990"/>
          </a:xfrm>
          <a:prstGeom prst="rect">
            <a:avLst/>
          </a:prstGeom>
          <a:solidFill>
            <a:srgbClr val="1482A5"/>
          </a:solidFill>
          <a:ln w="12700">
            <a:noFill/>
            <a:miter lim="800000"/>
          </a:ln>
        </p:spPr>
        <p:txBody>
          <a:bodyPr wrap="none" lIns="50612" tIns="26999" rIns="50612" bIns="25306" anchor="ctr" anchorCtr="0"/>
          <a:lstStyle>
            <a:defPPr>
              <a:defRPr kern="1200"/>
            </a:defPPr>
          </a:lstStyle>
          <a:p>
            <a:pPr algn="ctr" defTabSz="1735630">
              <a:defRPr/>
            </a:pPr>
            <a:r>
              <a:rPr lang="en-US" sz="2000" b="1" dirty="0">
                <a:solidFill>
                  <a:schemeClr val="bg1"/>
                </a:solidFill>
                <a:latin typeface="Libre Baskerville" panose="02000000000000000000" pitchFamily="2" charset="0"/>
              </a:rPr>
              <a:t>Results/observation</a:t>
            </a:r>
          </a:p>
        </p:txBody>
      </p:sp>
      <p:sp>
        <p:nvSpPr>
          <p:cNvPr id="50" name="Rectangle 10">
            <a:extLst>
              <a:ext uri="{FF2B5EF4-FFF2-40B4-BE49-F238E27FC236}">
                <a16:creationId xmlns:a16="http://schemas.microsoft.com/office/drawing/2014/main" id="{1BD94FDB-190B-4638-89EC-A656D127038B}"/>
              </a:ext>
            </a:extLst>
          </p:cNvPr>
          <p:cNvSpPr>
            <a:spLocks noChangeArrowheads="1"/>
          </p:cNvSpPr>
          <p:nvPr/>
        </p:nvSpPr>
        <p:spPr bwMode="auto">
          <a:xfrm>
            <a:off x="453099" y="11810904"/>
            <a:ext cx="7279986" cy="449990"/>
          </a:xfrm>
          <a:prstGeom prst="rect">
            <a:avLst/>
          </a:prstGeom>
          <a:solidFill>
            <a:srgbClr val="1482A5"/>
          </a:solidFill>
          <a:ln w="12700">
            <a:noFill/>
            <a:miter lim="800000"/>
          </a:ln>
        </p:spPr>
        <p:txBody>
          <a:bodyPr wrap="none" lIns="50612" tIns="26999" rIns="50612" bIns="25306" anchor="ctr" anchorCtr="0"/>
          <a:lstStyle>
            <a:defPPr>
              <a:defRPr kern="1200"/>
            </a:defPPr>
          </a:lstStyle>
          <a:p>
            <a:pPr algn="ctr" defTabSz="1735630">
              <a:defRPr/>
            </a:pPr>
            <a:r>
              <a:rPr lang="en-US" sz="2000" b="1" dirty="0">
                <a:solidFill>
                  <a:schemeClr val="bg1"/>
                </a:solidFill>
                <a:latin typeface="Libre Baskerville" panose="02000000000000000000" pitchFamily="2" charset="0"/>
              </a:rPr>
              <a:t>Prototype (Image)</a:t>
            </a:r>
          </a:p>
        </p:txBody>
      </p:sp>
      <p:sp>
        <p:nvSpPr>
          <p:cNvPr id="54" name="Rectangle 10">
            <a:extLst>
              <a:ext uri="{FF2B5EF4-FFF2-40B4-BE49-F238E27FC236}">
                <a16:creationId xmlns:a16="http://schemas.microsoft.com/office/drawing/2014/main" id="{C5373E80-5BA7-4273-832B-6C4F5740A8C5}"/>
              </a:ext>
            </a:extLst>
          </p:cNvPr>
          <p:cNvSpPr>
            <a:spLocks noChangeArrowheads="1"/>
          </p:cNvSpPr>
          <p:nvPr/>
        </p:nvSpPr>
        <p:spPr bwMode="auto">
          <a:xfrm>
            <a:off x="8456610" y="11810904"/>
            <a:ext cx="7279986" cy="449990"/>
          </a:xfrm>
          <a:prstGeom prst="rect">
            <a:avLst/>
          </a:prstGeom>
          <a:solidFill>
            <a:srgbClr val="1482A5"/>
          </a:solidFill>
          <a:ln w="12700">
            <a:noFill/>
            <a:miter lim="800000"/>
          </a:ln>
        </p:spPr>
        <p:txBody>
          <a:bodyPr wrap="none" lIns="50612" tIns="26999" rIns="50612" bIns="25306" anchor="ctr" anchorCtr="0"/>
          <a:lstStyle>
            <a:defPPr>
              <a:defRPr kern="1200"/>
            </a:defPPr>
          </a:lstStyle>
          <a:p>
            <a:pPr algn="ctr" defTabSz="1735630">
              <a:defRPr/>
            </a:pPr>
            <a:r>
              <a:rPr lang="en-US" sz="2000" b="1" dirty="0">
                <a:solidFill>
                  <a:schemeClr val="bg1"/>
                </a:solidFill>
                <a:latin typeface="Libre Baskerville" panose="02000000000000000000" pitchFamily="2" charset="0"/>
              </a:rPr>
              <a:t>Conclusion</a:t>
            </a:r>
          </a:p>
        </p:txBody>
      </p:sp>
      <p:sp>
        <p:nvSpPr>
          <p:cNvPr id="27" name="TextBox 26">
            <a:extLst>
              <a:ext uri="{FF2B5EF4-FFF2-40B4-BE49-F238E27FC236}">
                <a16:creationId xmlns:a16="http://schemas.microsoft.com/office/drawing/2014/main" id="{6D27E454-6E74-438E-B6CD-F623F47990B5}"/>
              </a:ext>
            </a:extLst>
          </p:cNvPr>
          <p:cNvSpPr txBox="1"/>
          <p:nvPr/>
        </p:nvSpPr>
        <p:spPr>
          <a:xfrm>
            <a:off x="453099" y="5489238"/>
            <a:ext cx="7277412" cy="792140"/>
          </a:xfrm>
          <a:prstGeom prst="rect">
            <a:avLst/>
          </a:prstGeom>
          <a:noFill/>
        </p:spPr>
        <p:txBody>
          <a:bodyPr wrap="square" rtlCol="0">
            <a:spAutoFit/>
          </a:bodyPr>
          <a:lstStyle>
            <a:defPPr>
              <a:defRPr kern="1200"/>
            </a:defPPr>
          </a:lstStyle>
          <a:p>
            <a:pPr algn="just">
              <a:lnSpc>
                <a:spcPct val="115000"/>
              </a:lnSpc>
              <a:spcAft>
                <a:spcPts val="1000"/>
              </a:spcAft>
            </a:pPr>
            <a:r>
              <a:rPr lang="en-US" sz="1350" dirty="0">
                <a:solidFill>
                  <a:srgbClr val="0D0D0D"/>
                </a:solidFill>
                <a:effectLst/>
                <a:latin typeface="Montserrat Light" panose="00000400000000000000" pitchFamily="2" charset="0"/>
                <a:ea typeface="Calibri" panose="020F0502020204030204" pitchFamily="34" charset="0"/>
              </a:rPr>
              <a:t>Through this project, we are trying to reduce accidents happening due to drowsiness. In India, the ministry of road transportation revealed that 40% of accidents happen because of drowsiness. </a:t>
            </a:r>
            <a:endParaRPr lang="en-IN" sz="1350" dirty="0">
              <a:effectLst/>
              <a:latin typeface="Montserrat Light" panose="00000400000000000000" pitchFamily="2" charset="0"/>
              <a:ea typeface="Calibri" panose="020F0502020204030204" pitchFamily="34" charset="0"/>
            </a:endParaRPr>
          </a:p>
        </p:txBody>
      </p:sp>
      <p:sp>
        <p:nvSpPr>
          <p:cNvPr id="43" name="TextBox 42">
            <a:extLst>
              <a:ext uri="{FF2B5EF4-FFF2-40B4-BE49-F238E27FC236}">
                <a16:creationId xmlns:a16="http://schemas.microsoft.com/office/drawing/2014/main" id="{2BBD7720-E258-450C-97C8-212EC4244F55}"/>
              </a:ext>
            </a:extLst>
          </p:cNvPr>
          <p:cNvSpPr txBox="1"/>
          <p:nvPr/>
        </p:nvSpPr>
        <p:spPr>
          <a:xfrm>
            <a:off x="450525" y="12362348"/>
            <a:ext cx="7279986" cy="2585323"/>
          </a:xfrm>
          <a:prstGeom prst="rect">
            <a:avLst/>
          </a:prstGeom>
          <a:noFill/>
        </p:spPr>
        <p:txBody>
          <a:bodyPr wrap="square" rtlCol="0">
            <a:spAutoFit/>
          </a:bodyPr>
          <a:lstStyle>
            <a:defPPr>
              <a:defRPr kern="1200"/>
            </a:defPPr>
          </a:lstStyle>
          <a:p>
            <a:pPr algn="just"/>
            <a:r>
              <a:rPr lang="en-US" sz="1350" dirty="0">
                <a:solidFill>
                  <a:srgbClr val="000000"/>
                </a:solidFill>
                <a:effectLst/>
                <a:latin typeface="Montserrat Light" panose="00000400000000000000" pitchFamily="2" charset="0"/>
                <a:ea typeface="Calibri" panose="020F0502020204030204" pitchFamily="34" charset="0"/>
              </a:rPr>
              <a:t>We developed an innovative device that detects driver drowsiness and can be installed in front of the driver in the car.</a:t>
            </a:r>
          </a:p>
          <a:p>
            <a:pPr algn="just"/>
            <a:r>
              <a:rPr lang="en-US" sz="1350" dirty="0">
                <a:solidFill>
                  <a:srgbClr val="0D0D0D"/>
                </a:solidFill>
                <a:effectLst/>
                <a:latin typeface="Montserrat Light" panose="00000400000000000000" pitchFamily="2" charset="0"/>
                <a:ea typeface="Calibri" panose="020F0502020204030204" pitchFamily="34" charset="0"/>
              </a:rPr>
              <a:t>When the system detects either the driver getting tired or the driver is not paying attention while driving, then a warning will be triggered in this final stage. A buzzer within the Raspberry Pi is connected to the GPIO of the Raspberry Pi to generate a moderately loud beeping sound. This sound is meant to inform the driver if he or she is fatigued or inattentive. The duration of the average blink is about 100-400 milliseconds. The buzzer is triggered if a person is drowsy during a certain interval and the eye is closed for even more than 15 seconds.</a:t>
            </a:r>
            <a:endParaRPr lang="en-US" sz="1350" dirty="0">
              <a:solidFill>
                <a:srgbClr val="000000"/>
              </a:solidFill>
              <a:latin typeface="Montserrat Light" panose="00000400000000000000" pitchFamily="2" charset="0"/>
              <a:ea typeface="Calibri" panose="020F0502020204030204" pitchFamily="34" charset="0"/>
            </a:endParaRPr>
          </a:p>
          <a:p>
            <a:pPr algn="just"/>
            <a:endParaRPr lang="en-IN" sz="1350" dirty="0">
              <a:effectLst/>
              <a:latin typeface="Montserrat Light" panose="00000400000000000000" pitchFamily="2" charset="0"/>
              <a:ea typeface="Calibri" panose="020F0502020204030204" pitchFamily="34" charset="0"/>
            </a:endParaRPr>
          </a:p>
          <a:p>
            <a:pPr algn="just"/>
            <a:r>
              <a:rPr lang="en-US" sz="1350" dirty="0">
                <a:solidFill>
                  <a:srgbClr val="000000"/>
                </a:solidFill>
                <a:effectLst/>
                <a:latin typeface="Montserrat Light" panose="00000400000000000000" pitchFamily="2" charset="0"/>
                <a:ea typeface="Calibri" panose="020F0502020204030204" pitchFamily="34" charset="0"/>
              </a:rPr>
              <a:t>These are some of our pictures of our Hardware project:</a:t>
            </a:r>
            <a:endParaRPr lang="en-IN" sz="1350" dirty="0">
              <a:effectLst/>
              <a:latin typeface="Montserrat Light" panose="00000400000000000000" pitchFamily="2" charset="0"/>
              <a:ea typeface="Calibri" panose="020F0502020204030204" pitchFamily="34" charset="0"/>
            </a:endParaRPr>
          </a:p>
          <a:p>
            <a:pPr algn="just"/>
            <a:r>
              <a:rPr lang="en-US" sz="1350" dirty="0">
                <a:latin typeface="Montserrat Light" panose="00000400000000000000" pitchFamily="2" charset="0"/>
                <a:ea typeface="Open Sans" panose="020B0606030504020204" pitchFamily="34" charset="0"/>
                <a:cs typeface="Open Sans" panose="020B0606030504020204" pitchFamily="34" charset="0"/>
              </a:rPr>
              <a:t>.</a:t>
            </a:r>
          </a:p>
        </p:txBody>
      </p:sp>
      <p:sp>
        <p:nvSpPr>
          <p:cNvPr id="247" name="TextBox 246">
            <a:extLst>
              <a:ext uri="{FF2B5EF4-FFF2-40B4-BE49-F238E27FC236}">
                <a16:creationId xmlns:a16="http://schemas.microsoft.com/office/drawing/2014/main" id="{998FE72F-E77A-4480-B8D1-D34F20784276}"/>
              </a:ext>
            </a:extLst>
          </p:cNvPr>
          <p:cNvSpPr txBox="1"/>
          <p:nvPr/>
        </p:nvSpPr>
        <p:spPr>
          <a:xfrm>
            <a:off x="8480254" y="5598557"/>
            <a:ext cx="7256341" cy="3809889"/>
          </a:xfrm>
          <a:prstGeom prst="rect">
            <a:avLst/>
          </a:prstGeom>
          <a:noFill/>
        </p:spPr>
        <p:txBody>
          <a:bodyPr wrap="square" rtlCol="0">
            <a:spAutoFit/>
          </a:bodyPr>
          <a:lstStyle>
            <a:defPPr>
              <a:defRPr kern="1200"/>
            </a:defPPr>
          </a:lstStyle>
          <a:p>
            <a:pPr algn="just">
              <a:lnSpc>
                <a:spcPct val="115000"/>
              </a:lnSpc>
              <a:spcAft>
                <a:spcPts val="1000"/>
              </a:spcAft>
            </a:pPr>
            <a:r>
              <a:rPr lang="en-US" sz="1350" dirty="0">
                <a:solidFill>
                  <a:srgbClr val="0D0D0D"/>
                </a:solidFill>
                <a:effectLst/>
                <a:latin typeface="Montserrat Light" panose="00000400000000000000" pitchFamily="2" charset="0"/>
                <a:ea typeface="Calibri" panose="020F0502020204030204" pitchFamily="34" charset="0"/>
              </a:rPr>
              <a:t>The image or video will be captured from the</a:t>
            </a:r>
            <a:r>
              <a:rPr lang="en-US" sz="1350" dirty="0">
                <a:solidFill>
                  <a:srgbClr val="000000"/>
                </a:solidFill>
                <a:effectLst/>
                <a:latin typeface="Montserrat Light" panose="00000400000000000000" pitchFamily="2" charset="0"/>
                <a:ea typeface="Calibri" panose="020F0502020204030204" pitchFamily="34" charset="0"/>
              </a:rPr>
              <a:t> Pi </a:t>
            </a:r>
            <a:r>
              <a:rPr lang="en-US" sz="1350" dirty="0">
                <a:solidFill>
                  <a:srgbClr val="0D0D0D"/>
                </a:solidFill>
                <a:effectLst/>
                <a:latin typeface="Montserrat Light" panose="00000400000000000000" pitchFamily="2" charset="0"/>
                <a:ea typeface="Calibri" panose="020F0502020204030204" pitchFamily="34" charset="0"/>
              </a:rPr>
              <a:t>camera which is placed on the dashboard of the car and the video will be converted into multiple frames with the help of OpenCV. </a:t>
            </a:r>
            <a:r>
              <a:rPr lang="en-US" sz="1350" dirty="0">
                <a:solidFill>
                  <a:srgbClr val="000000"/>
                </a:solidFill>
                <a:effectLst/>
                <a:latin typeface="Montserrat Light" panose="00000400000000000000" pitchFamily="2" charset="0"/>
                <a:ea typeface="Calibri" panose="020F0502020204030204" pitchFamily="34" charset="0"/>
              </a:rPr>
              <a:t>With the help of this device, it will capture the face of the drivers by the live video using the </a:t>
            </a:r>
            <a:r>
              <a:rPr lang="en-US" sz="1350" dirty="0" err="1">
                <a:solidFill>
                  <a:srgbClr val="000000"/>
                </a:solidFill>
                <a:effectLst/>
                <a:latin typeface="Montserrat Light" panose="00000400000000000000" pitchFamily="2" charset="0"/>
                <a:ea typeface="Calibri" panose="020F0502020204030204" pitchFamily="34" charset="0"/>
              </a:rPr>
              <a:t>Dlib</a:t>
            </a:r>
            <a:r>
              <a:rPr lang="en-US" sz="1350" dirty="0">
                <a:solidFill>
                  <a:srgbClr val="000000"/>
                </a:solidFill>
                <a:effectLst/>
                <a:latin typeface="Montserrat Light" panose="00000400000000000000" pitchFamily="2" charset="0"/>
                <a:ea typeface="Calibri" panose="020F0502020204030204" pitchFamily="34" charset="0"/>
              </a:rPr>
              <a:t> frame to detect both eyes. </a:t>
            </a:r>
            <a:r>
              <a:rPr lang="en-US" sz="1350" dirty="0">
                <a:solidFill>
                  <a:srgbClr val="0D0D0D"/>
                </a:solidFill>
                <a:effectLst/>
                <a:latin typeface="Montserrat Light" panose="00000400000000000000" pitchFamily="2" charset="0"/>
                <a:ea typeface="Calibri" panose="020F0502020204030204" pitchFamily="34" charset="0"/>
              </a:rPr>
              <a:t>Then, utilizing open cv and open cv Classifier (a rectangle is formed around the face) as seen in the above figure, we use feature face extraction to calculate the position of the eye, then compare it to an open CV to recognize the eyes.</a:t>
            </a:r>
            <a:r>
              <a:rPr lang="en-IN" sz="1350" dirty="0">
                <a:latin typeface="Montserrat Light" panose="00000400000000000000" pitchFamily="2" charset="0"/>
                <a:ea typeface="Calibri" panose="020F0502020204030204" pitchFamily="34" charset="0"/>
              </a:rPr>
              <a:t> </a:t>
            </a:r>
            <a:r>
              <a:rPr lang="en-US" sz="1350" dirty="0">
                <a:solidFill>
                  <a:srgbClr val="000000"/>
                </a:solidFill>
                <a:effectLst/>
                <a:latin typeface="Montserrat Light" panose="00000400000000000000" pitchFamily="2" charset="0"/>
                <a:ea typeface="Calibri" panose="020F0502020204030204" pitchFamily="34" charset="0"/>
              </a:rPr>
              <a:t>Now we will move further with the help of OpenCV to calculate the ‘Euclidean function’ (Vertical and horizontal distance of eye to calculate the ratio of eye aspect).</a:t>
            </a:r>
            <a:endParaRPr lang="en-IN" sz="1350" dirty="0">
              <a:effectLst/>
              <a:latin typeface="Montserrat Light" panose="00000400000000000000" pitchFamily="2" charset="0"/>
              <a:ea typeface="Calibri" panose="020F0502020204030204" pitchFamily="34" charset="0"/>
            </a:endParaRPr>
          </a:p>
          <a:p>
            <a:pPr algn="just">
              <a:lnSpc>
                <a:spcPct val="115000"/>
              </a:lnSpc>
              <a:spcAft>
                <a:spcPts val="1000"/>
              </a:spcAft>
            </a:pPr>
            <a:r>
              <a:rPr lang="en-US" sz="1350" dirty="0">
                <a:solidFill>
                  <a:srgbClr val="000000"/>
                </a:solidFill>
                <a:effectLst/>
                <a:latin typeface="Montserrat Light" panose="00000400000000000000" pitchFamily="2" charset="0"/>
                <a:ea typeface="Calibri" panose="020F0502020204030204" pitchFamily="34" charset="0"/>
              </a:rPr>
              <a:t>The python software and </a:t>
            </a:r>
            <a:r>
              <a:rPr lang="en-US" sz="1350" dirty="0" err="1">
                <a:solidFill>
                  <a:srgbClr val="000000"/>
                </a:solidFill>
                <a:effectLst/>
                <a:latin typeface="Montserrat Light" panose="00000400000000000000" pitchFamily="2" charset="0"/>
                <a:ea typeface="Calibri" panose="020F0502020204030204" pitchFamily="34" charset="0"/>
              </a:rPr>
              <a:t>Dlib</a:t>
            </a:r>
            <a:r>
              <a:rPr lang="en-US" sz="1350" dirty="0">
                <a:solidFill>
                  <a:srgbClr val="000000"/>
                </a:solidFill>
                <a:effectLst/>
                <a:latin typeface="Montserrat Light" panose="00000400000000000000" pitchFamily="2" charset="0"/>
                <a:ea typeface="Calibri" panose="020F0502020204030204" pitchFamily="34" charset="0"/>
              </a:rPr>
              <a:t> library help us to detect the eye moments whereas the face is detected by a green box, now by using 68 Face Landmark the system will detect the eye moments.</a:t>
            </a:r>
          </a:p>
          <a:p>
            <a:pPr algn="just">
              <a:lnSpc>
                <a:spcPct val="115000"/>
              </a:lnSpc>
              <a:spcAft>
                <a:spcPts val="1000"/>
              </a:spcAft>
            </a:pPr>
            <a:r>
              <a:rPr lang="en-US" sz="1350" dirty="0">
                <a:solidFill>
                  <a:srgbClr val="000000"/>
                </a:solidFill>
                <a:effectLst/>
                <a:latin typeface="Montserrat Light" panose="00000400000000000000" pitchFamily="2" charset="0"/>
                <a:ea typeface="Calibri" panose="020F0502020204030204" pitchFamily="34" charset="0"/>
              </a:rPr>
              <a:t>These are some of the Screenshots of our Project:</a:t>
            </a:r>
            <a:endParaRPr lang="en-IN" sz="1350" dirty="0">
              <a:effectLst/>
              <a:latin typeface="Montserrat Light" panose="00000400000000000000" pitchFamily="2" charset="0"/>
              <a:ea typeface="Calibri" panose="020F0502020204030204" pitchFamily="34" charset="0"/>
            </a:endParaRPr>
          </a:p>
          <a:p>
            <a:pPr algn="just">
              <a:lnSpc>
                <a:spcPct val="115000"/>
              </a:lnSpc>
              <a:spcAft>
                <a:spcPts val="1000"/>
              </a:spcAft>
            </a:pPr>
            <a:endParaRPr lang="en-IN" sz="1300" dirty="0">
              <a:effectLst/>
              <a:latin typeface="Montserrat Light" panose="00000400000000000000" pitchFamily="2" charset="0"/>
              <a:ea typeface="Calibri" panose="020F0502020204030204" pitchFamily="34" charset="0"/>
            </a:endParaRPr>
          </a:p>
        </p:txBody>
      </p:sp>
      <p:sp>
        <p:nvSpPr>
          <p:cNvPr id="303" name="TextBox 302">
            <a:extLst>
              <a:ext uri="{FF2B5EF4-FFF2-40B4-BE49-F238E27FC236}">
                <a16:creationId xmlns:a16="http://schemas.microsoft.com/office/drawing/2014/main" id="{995B8920-2EE7-4FFC-B20D-4A97E28B3E9A}"/>
              </a:ext>
            </a:extLst>
          </p:cNvPr>
          <p:cNvSpPr txBox="1"/>
          <p:nvPr/>
        </p:nvSpPr>
        <p:spPr>
          <a:xfrm>
            <a:off x="8469929" y="12442815"/>
            <a:ext cx="7266666" cy="5455853"/>
          </a:xfrm>
          <a:prstGeom prst="rect">
            <a:avLst/>
          </a:prstGeom>
          <a:noFill/>
        </p:spPr>
        <p:txBody>
          <a:bodyPr wrap="square" rtlCol="0">
            <a:spAutoFit/>
          </a:bodyPr>
          <a:lstStyle>
            <a:defPPr>
              <a:defRPr kern="1200"/>
            </a:defPPr>
          </a:lstStyle>
          <a:p>
            <a:pPr algn="just"/>
            <a:r>
              <a:rPr lang="en-US" sz="1350" dirty="0">
                <a:solidFill>
                  <a:srgbClr val="0D0D0D"/>
                </a:solidFill>
                <a:effectLst/>
                <a:latin typeface="Montserrat Light" panose="00000400000000000000" pitchFamily="2" charset="0"/>
                <a:ea typeface="Calibri" panose="020F0502020204030204" pitchFamily="34" charset="0"/>
                <a:cs typeface="Calibri" panose="020F0502020204030204" pitchFamily="34" charset="0"/>
              </a:rPr>
              <a:t>The Raspberry Pi 4 is the system's major component, which is used for the continuous capture of facial landmarks that are localized using facial points and then analyzed. Likewise, it gathers images from the video, which are rapid enough to recognize a driver's face. The framework makes use of open-Source software known as the "open CV" picture handling libraries. The general architecture is made out of a Raspberry Pi and an open CV to make it an easy-to-tired location framework. The buzzer goes off if the driver becomes drowsy and closes his eyes for more than a few seconds. As a result, the ratio of accidents drops. </a:t>
            </a:r>
            <a:r>
              <a:rPr lang="en-US" sz="1350" dirty="0">
                <a:solidFill>
                  <a:srgbClr val="0D0D0D"/>
                </a:solidFill>
                <a:effectLst/>
                <a:latin typeface="Montserrat Light" panose="00000400000000000000" pitchFamily="2" charset="0"/>
                <a:ea typeface="Calibri" panose="020F0502020204030204" pitchFamily="34" charset="0"/>
              </a:rPr>
              <a:t>This equipment can tell a difference between normal eye blinks and fatigue, which prevents the driver from falling asleep behind the wheel. Even when drivers are wearing glasses or driving in low-light conditions, the device will work. </a:t>
            </a:r>
          </a:p>
          <a:p>
            <a:pPr algn="just"/>
            <a:r>
              <a:rPr lang="en-US" sz="1350" dirty="0">
                <a:solidFill>
                  <a:srgbClr val="202124"/>
                </a:solidFill>
                <a:effectLst/>
                <a:latin typeface="Montserrat Light" panose="00000400000000000000" pitchFamily="2" charset="0"/>
                <a:ea typeface="Calibri" panose="020F0502020204030204" pitchFamily="34" charset="0"/>
              </a:rPr>
              <a:t>Euclidean is the distance between two locations. As you can see from the above two images, we have mentioned the points of both eyes. If (ratio&gt;0.25) in the left eye from 43 to 48 and in the right eye from 37 to 42 the eye is opened and if (ratio&gt;0.21 and ratio=0.25), the eye is closed.</a:t>
            </a:r>
            <a:endParaRPr lang="en-IN" sz="1350" dirty="0">
              <a:effectLst/>
              <a:latin typeface="Montserrat Light" panose="00000400000000000000" pitchFamily="2" charset="0"/>
              <a:ea typeface="Calibri" panose="020F0502020204030204" pitchFamily="34" charset="0"/>
            </a:endParaRPr>
          </a:p>
          <a:p>
            <a:pPr algn="just">
              <a:lnSpc>
                <a:spcPct val="115000"/>
              </a:lnSpc>
              <a:spcAft>
                <a:spcPts val="1000"/>
              </a:spcAft>
            </a:pPr>
            <a:r>
              <a:rPr lang="en-US" sz="1350" dirty="0">
                <a:solidFill>
                  <a:srgbClr val="202124"/>
                </a:solidFill>
                <a:effectLst/>
                <a:latin typeface="Montserrat Light" panose="00000400000000000000" pitchFamily="2" charset="0"/>
                <a:ea typeface="Calibri" panose="020F0502020204030204" pitchFamily="34" charset="0"/>
              </a:rPr>
              <a:t>Based on Cartesian coordinates, the Pythagorean theorem is used to calculate the Euclidean distance. In various statistical and optimization applications, the square of the Euclidean distance is applied instead of the distance itself. </a:t>
            </a:r>
            <a:r>
              <a:rPr lang="en-US" sz="1350" dirty="0">
                <a:solidFill>
                  <a:srgbClr val="0D0D0D"/>
                </a:solidFill>
                <a:effectLst/>
                <a:latin typeface="Montserrat Light" panose="00000400000000000000" pitchFamily="2" charset="0"/>
                <a:ea typeface="Calibri" panose="020F0502020204030204" pitchFamily="34" charset="0"/>
              </a:rPr>
              <a:t>During monitoring, the equipment may detect if the eyes are open or closed. The buzzer beeps to inform the driver when he/she is in a state of drowsy (when the eyes are closed for around 15 seconds). If the device detects the drowsiness of the driver’s face, it will quickly display a drowsy message on the LCD and alert the driver through the buzzer’s sound to avoid accidents.</a:t>
            </a:r>
            <a:endParaRPr lang="en-IN" sz="1350" dirty="0">
              <a:effectLst/>
              <a:latin typeface="Montserrat Light" panose="00000400000000000000" pitchFamily="2" charset="0"/>
              <a:ea typeface="Calibri" panose="020F0502020204030204" pitchFamily="34" charset="0"/>
            </a:endParaRPr>
          </a:p>
          <a:p>
            <a:pPr algn="just"/>
            <a:endParaRPr lang="en-US" sz="1350" dirty="0">
              <a:latin typeface="Montserrat Light" panose="00000400000000000000" pitchFamily="2" charset="0"/>
              <a:ea typeface="Open Sans" panose="020B0606030504020204" pitchFamily="34" charset="0"/>
              <a:cs typeface="Open Sans" panose="020B0606030504020204" pitchFamily="34" charset="0"/>
            </a:endParaRPr>
          </a:p>
        </p:txBody>
      </p:sp>
      <p:sp>
        <p:nvSpPr>
          <p:cNvPr id="28" name="Rectangle 10">
            <a:extLst>
              <a:ext uri="{FF2B5EF4-FFF2-40B4-BE49-F238E27FC236}">
                <a16:creationId xmlns:a16="http://schemas.microsoft.com/office/drawing/2014/main" id="{17CA20C5-0AD5-44C7-85B6-E50442E9F8CF}"/>
              </a:ext>
            </a:extLst>
          </p:cNvPr>
          <p:cNvSpPr>
            <a:spLocks noChangeArrowheads="1"/>
          </p:cNvSpPr>
          <p:nvPr/>
        </p:nvSpPr>
        <p:spPr bwMode="auto">
          <a:xfrm>
            <a:off x="8456610" y="17981098"/>
            <a:ext cx="7279986" cy="449990"/>
          </a:xfrm>
          <a:prstGeom prst="rect">
            <a:avLst/>
          </a:prstGeom>
          <a:solidFill>
            <a:srgbClr val="1482A5"/>
          </a:solidFill>
          <a:ln w="12700">
            <a:noFill/>
            <a:miter lim="800000"/>
          </a:ln>
        </p:spPr>
        <p:txBody>
          <a:bodyPr wrap="none" lIns="50612" tIns="26999" rIns="50612" bIns="25306" anchor="ctr" anchorCtr="0"/>
          <a:lstStyle>
            <a:defPPr>
              <a:defRPr kern="1200"/>
            </a:defPPr>
          </a:lstStyle>
          <a:p>
            <a:pPr algn="ctr" defTabSz="1735630">
              <a:defRPr/>
            </a:pPr>
            <a:r>
              <a:rPr lang="en-US" sz="2000" b="1" dirty="0">
                <a:solidFill>
                  <a:schemeClr val="bg1"/>
                </a:solidFill>
                <a:latin typeface="Libre Baskerville" panose="02000000000000000000" pitchFamily="2" charset="0"/>
              </a:rPr>
              <a:t>Future Outlook</a:t>
            </a:r>
          </a:p>
        </p:txBody>
      </p:sp>
      <p:sp>
        <p:nvSpPr>
          <p:cNvPr id="29" name="TextBox 28">
            <a:extLst>
              <a:ext uri="{FF2B5EF4-FFF2-40B4-BE49-F238E27FC236}">
                <a16:creationId xmlns:a16="http://schemas.microsoft.com/office/drawing/2014/main" id="{AD19D333-A99E-42C7-9275-2FC4A2C78729}"/>
              </a:ext>
            </a:extLst>
          </p:cNvPr>
          <p:cNvSpPr txBox="1"/>
          <p:nvPr/>
        </p:nvSpPr>
        <p:spPr>
          <a:xfrm>
            <a:off x="8456610" y="18574417"/>
            <a:ext cx="7279986" cy="1546577"/>
          </a:xfrm>
          <a:prstGeom prst="rect">
            <a:avLst/>
          </a:prstGeom>
          <a:noFill/>
        </p:spPr>
        <p:txBody>
          <a:bodyPr wrap="square" rtlCol="0">
            <a:spAutoFit/>
          </a:bodyPr>
          <a:lstStyle>
            <a:defPPr>
              <a:defRPr kern="1200"/>
            </a:defPPr>
          </a:lstStyle>
          <a:p>
            <a:pPr marL="285750" indent="-285750" algn="just">
              <a:buFont typeface="Arial" panose="020B0604020202020204" pitchFamily="34" charset="0"/>
              <a:buChar char="•"/>
            </a:pPr>
            <a:r>
              <a:rPr lang="en-US" sz="1350" dirty="0">
                <a:solidFill>
                  <a:srgbClr val="000000"/>
                </a:solidFill>
                <a:effectLst/>
                <a:latin typeface="Montserrat Light" panose="00000400000000000000" pitchFamily="2" charset="0"/>
                <a:ea typeface="Calibri" panose="020F0502020204030204" pitchFamily="34" charset="0"/>
              </a:rPr>
              <a:t>The blink rate and status of the vehicle factors can be used to improve this model.  </a:t>
            </a:r>
            <a:endParaRPr lang="en-US" sz="1350" dirty="0">
              <a:solidFill>
                <a:srgbClr val="000000"/>
              </a:solidFill>
              <a:latin typeface="Montserrat Light" panose="00000400000000000000" pitchFamily="2" charset="0"/>
              <a:ea typeface="Calibri" panose="020F0502020204030204" pitchFamily="34" charset="0"/>
            </a:endParaRPr>
          </a:p>
          <a:p>
            <a:pPr marL="285750" indent="-285750" algn="just">
              <a:buFont typeface="Arial" panose="020B0604020202020204" pitchFamily="34" charset="0"/>
              <a:buChar char="•"/>
            </a:pPr>
            <a:r>
              <a:rPr lang="en-US" sz="1350" dirty="0">
                <a:solidFill>
                  <a:srgbClr val="000000"/>
                </a:solidFill>
                <a:effectLst/>
                <a:latin typeface="Montserrat Light" panose="00000400000000000000" pitchFamily="2" charset="0"/>
                <a:ea typeface="Calibri" panose="020F0502020204030204" pitchFamily="34" charset="0"/>
              </a:rPr>
              <a:t>The device can also be attached to the accelerator to reduce the vehicle's speed and therefore the impact of the accident. </a:t>
            </a:r>
          </a:p>
          <a:p>
            <a:pPr marL="285750" indent="-285750" algn="just">
              <a:buFont typeface="Arial" panose="020B0604020202020204" pitchFamily="34" charset="0"/>
              <a:buChar char="•"/>
            </a:pPr>
            <a:r>
              <a:rPr lang="en-US" sz="1350" dirty="0">
                <a:solidFill>
                  <a:srgbClr val="000000"/>
                </a:solidFill>
                <a:effectLst/>
                <a:latin typeface="Montserrat Light" panose="00000400000000000000" pitchFamily="2" charset="0"/>
                <a:ea typeface="Calibri" panose="020F0502020204030204" pitchFamily="34" charset="0"/>
              </a:rPr>
              <a:t>The system can be improved even more by employing an infrared camera for better picture quality in a variety of lighting circumstances, as well as for persons with brown complexions and small eyes.</a:t>
            </a:r>
            <a:endParaRPr lang="en-IN" sz="1350" dirty="0">
              <a:effectLst/>
              <a:latin typeface="Montserrat Light" panose="00000400000000000000" pitchFamily="2" charset="0"/>
              <a:ea typeface="Calibri" panose="020F0502020204030204" pitchFamily="34" charset="0"/>
            </a:endParaRPr>
          </a:p>
        </p:txBody>
      </p:sp>
      <p:pic>
        <p:nvPicPr>
          <p:cNvPr id="4" name="Picture 3" descr="Logo, company name&#10;&#10;Description automatically generated">
            <a:extLst>
              <a:ext uri="{FF2B5EF4-FFF2-40B4-BE49-F238E27FC236}">
                <a16:creationId xmlns:a16="http://schemas.microsoft.com/office/drawing/2014/main" id="{E486825A-D1CA-467C-A761-4D0A3789DD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71524" y="305466"/>
            <a:ext cx="2265071" cy="1995593"/>
          </a:xfrm>
          <a:prstGeom prst="rect">
            <a:avLst/>
          </a:prstGeom>
        </p:spPr>
      </p:pic>
      <p:pic>
        <p:nvPicPr>
          <p:cNvPr id="6" name="Picture 5">
            <a:extLst>
              <a:ext uri="{FF2B5EF4-FFF2-40B4-BE49-F238E27FC236}">
                <a16:creationId xmlns:a16="http://schemas.microsoft.com/office/drawing/2014/main" id="{B533EB9F-1B4E-DCBA-42DE-FEDA67CE792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9082" y="14787966"/>
            <a:ext cx="2671857" cy="3057039"/>
          </a:xfrm>
          <a:prstGeom prst="rect">
            <a:avLst/>
          </a:prstGeom>
        </p:spPr>
      </p:pic>
      <p:pic>
        <p:nvPicPr>
          <p:cNvPr id="7" name="Picture 6">
            <a:extLst>
              <a:ext uri="{FF2B5EF4-FFF2-40B4-BE49-F238E27FC236}">
                <a16:creationId xmlns:a16="http://schemas.microsoft.com/office/drawing/2014/main" id="{F3A92F73-1C20-6F4F-B01A-F7A17F2F9B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44340" y="14787966"/>
            <a:ext cx="3002279" cy="3067730"/>
          </a:xfrm>
          <a:prstGeom prst="rect">
            <a:avLst/>
          </a:prstGeom>
        </p:spPr>
      </p:pic>
      <p:pic>
        <p:nvPicPr>
          <p:cNvPr id="9" name="Picture 8">
            <a:extLst>
              <a:ext uri="{FF2B5EF4-FFF2-40B4-BE49-F238E27FC236}">
                <a16:creationId xmlns:a16="http://schemas.microsoft.com/office/drawing/2014/main" id="{5A6B244B-D1CE-6CB0-8BD6-1E344443ECB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0417" t="7465" r="43333" b="38713"/>
          <a:stretch/>
        </p:blipFill>
        <p:spPr bwMode="auto">
          <a:xfrm>
            <a:off x="4895917" y="6305302"/>
            <a:ext cx="2841854" cy="4877396"/>
          </a:xfrm>
          <a:prstGeom prst="rect">
            <a:avLst/>
          </a:prstGeom>
          <a:ln>
            <a:noFill/>
          </a:ln>
          <a:extLst>
            <a:ext uri="{53640926-AAD7-44D8-BBD7-CCE9431645EC}">
              <a14:shadowObscured xmlns:a14="http://schemas.microsoft.com/office/drawing/2010/main"/>
            </a:ext>
          </a:extLst>
        </p:spPr>
      </p:pic>
      <p:pic>
        <p:nvPicPr>
          <p:cNvPr id="10" name="Picture 9" descr="A screenshot of a computer&#10;&#10;Description automatically generated with medium confidence">
            <a:extLst>
              <a:ext uri="{FF2B5EF4-FFF2-40B4-BE49-F238E27FC236}">
                <a16:creationId xmlns:a16="http://schemas.microsoft.com/office/drawing/2014/main" id="{949A80B7-97E4-0670-3189-C6195E4FE801}"/>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67139" b="53529"/>
          <a:stretch/>
        </p:blipFill>
        <p:spPr bwMode="auto">
          <a:xfrm>
            <a:off x="8546662" y="9132633"/>
            <a:ext cx="2100892" cy="1670533"/>
          </a:xfrm>
          <a:prstGeom prst="rect">
            <a:avLst/>
          </a:prstGeom>
          <a:ln>
            <a:noFill/>
          </a:ln>
          <a:extLst>
            <a:ext uri="{53640926-AAD7-44D8-BBD7-CCE9431645EC}">
              <a14:shadowObscured xmlns:a14="http://schemas.microsoft.com/office/drawing/2010/main"/>
            </a:ext>
          </a:extLst>
        </p:spPr>
      </p:pic>
      <p:pic>
        <p:nvPicPr>
          <p:cNvPr id="12" name="Picture 11" descr="A screenshot of a computer&#10;&#10;Description automatically generated with medium confidence">
            <a:extLst>
              <a:ext uri="{FF2B5EF4-FFF2-40B4-BE49-F238E27FC236}">
                <a16:creationId xmlns:a16="http://schemas.microsoft.com/office/drawing/2014/main" id="{90AF4884-650E-4EE2-4E3E-F167E88BAA5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67178" t="47367" r="323" b="5795"/>
          <a:stretch/>
        </p:blipFill>
        <p:spPr bwMode="auto">
          <a:xfrm>
            <a:off x="13341354" y="9134232"/>
            <a:ext cx="2100892" cy="1650153"/>
          </a:xfrm>
          <a:prstGeom prst="rect">
            <a:avLst/>
          </a:prstGeom>
          <a:ln>
            <a:noFill/>
          </a:ln>
          <a:extLst>
            <a:ext uri="{53640926-AAD7-44D8-BBD7-CCE9431645EC}">
              <a14:shadowObscured xmlns:a14="http://schemas.microsoft.com/office/drawing/2010/main"/>
            </a:ext>
          </a:extLst>
        </p:spPr>
      </p:pic>
      <p:pic>
        <p:nvPicPr>
          <p:cNvPr id="13" name="Picture 12" descr="A screenshot of a computer&#10;&#10;Description automatically generated with medium confidence">
            <a:extLst>
              <a:ext uri="{FF2B5EF4-FFF2-40B4-BE49-F238E27FC236}">
                <a16:creationId xmlns:a16="http://schemas.microsoft.com/office/drawing/2014/main" id="{11FFBF9B-35AC-6BF2-F700-7B1B80A2806B}"/>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67472" t="47593" b="6342"/>
          <a:stretch/>
        </p:blipFill>
        <p:spPr bwMode="auto">
          <a:xfrm>
            <a:off x="10878883" y="9132633"/>
            <a:ext cx="2238268" cy="1667129"/>
          </a:xfrm>
          <a:prstGeom prst="rect">
            <a:avLst/>
          </a:prstGeom>
          <a:ln>
            <a:noFill/>
          </a:ln>
          <a:extLst>
            <a:ext uri="{53640926-AAD7-44D8-BBD7-CCE9431645EC}">
              <a14:shadowObscured xmlns:a14="http://schemas.microsoft.com/office/drawing/2010/main"/>
            </a:ext>
          </a:extLst>
        </p:spPr>
      </p:pic>
      <p:sp>
        <p:nvSpPr>
          <p:cNvPr id="15" name="TextBox 14">
            <a:extLst>
              <a:ext uri="{FF2B5EF4-FFF2-40B4-BE49-F238E27FC236}">
                <a16:creationId xmlns:a16="http://schemas.microsoft.com/office/drawing/2014/main" id="{61669121-EFA9-8971-27FB-25D63D022AD2}"/>
              </a:ext>
            </a:extLst>
          </p:cNvPr>
          <p:cNvSpPr txBox="1"/>
          <p:nvPr/>
        </p:nvSpPr>
        <p:spPr>
          <a:xfrm>
            <a:off x="450524" y="6298646"/>
            <a:ext cx="4324676" cy="5352363"/>
          </a:xfrm>
          <a:prstGeom prst="rect">
            <a:avLst/>
          </a:prstGeom>
          <a:noFill/>
        </p:spPr>
        <p:txBody>
          <a:bodyPr wrap="square" rtlCol="0">
            <a:spAutoFit/>
          </a:bodyPr>
          <a:lstStyle/>
          <a:p>
            <a:pPr algn="just">
              <a:lnSpc>
                <a:spcPct val="115000"/>
              </a:lnSpc>
              <a:spcAft>
                <a:spcPts val="1000"/>
              </a:spcAft>
            </a:pPr>
            <a:r>
              <a:rPr lang="en-US" sz="1350" dirty="0">
                <a:solidFill>
                  <a:srgbClr val="0D0D0D"/>
                </a:solidFill>
                <a:effectLst/>
                <a:latin typeface="Montserrat Light" panose="00000400000000000000" pitchFamily="2" charset="0"/>
                <a:ea typeface="Cambria" panose="02040503050406030204" pitchFamily="18" charset="0"/>
                <a:cs typeface="Cambria" panose="02040503050406030204" pitchFamily="18" charset="0"/>
              </a:rPr>
              <a:t>We have researched and concluded that 91 out of 100% of accidents are happening due to driver’s error, 5% from Surrounding factors, and 4% due to vehicle technical problems. With the help of this project, we are going to detect the driver’s drowsiness.</a:t>
            </a:r>
          </a:p>
          <a:p>
            <a:pPr algn="just">
              <a:lnSpc>
                <a:spcPct val="115000"/>
              </a:lnSpc>
              <a:spcAft>
                <a:spcPts val="1000"/>
              </a:spcAft>
            </a:pPr>
            <a:r>
              <a:rPr lang="en-US" sz="1350" dirty="0">
                <a:solidFill>
                  <a:srgbClr val="0D0D0D"/>
                </a:solidFill>
                <a:effectLst/>
                <a:latin typeface="Montserrat Light" panose="00000400000000000000" pitchFamily="2" charset="0"/>
                <a:ea typeface="Calibri" panose="020F0502020204030204" pitchFamily="34" charset="0"/>
                <a:cs typeface="Calibri" panose="020F0502020204030204" pitchFamily="34" charset="0"/>
              </a:rPr>
              <a:t>Eye closure and blinking are continuously monitored, making behavioral measures among the fastest and easiest ways to detect drowsiness</a:t>
            </a:r>
            <a:r>
              <a:rPr lang="en-US" sz="1350" dirty="0">
                <a:solidFill>
                  <a:srgbClr val="0D0D0D"/>
                </a:solidFill>
                <a:effectLst/>
                <a:latin typeface="Montserrat Light" panose="00000400000000000000" pitchFamily="2" charset="0"/>
                <a:ea typeface="Cambria" panose="02040503050406030204" pitchFamily="18" charset="0"/>
                <a:cs typeface="Calibri" panose="020F0502020204030204" pitchFamily="34" charset="0"/>
              </a:rPr>
              <a:t>. </a:t>
            </a:r>
            <a:r>
              <a:rPr lang="en-US" sz="1350" dirty="0">
                <a:solidFill>
                  <a:srgbClr val="0D0D0D"/>
                </a:solidFill>
                <a:latin typeface="Montserrat Light" panose="00000400000000000000" pitchFamily="2" charset="0"/>
                <a:ea typeface="Calibri" panose="020F0502020204030204" pitchFamily="34" charset="0"/>
              </a:rPr>
              <a:t>To detect drowsiness we </a:t>
            </a:r>
            <a:r>
              <a:rPr lang="en-US" sz="1350" dirty="0">
                <a:solidFill>
                  <a:srgbClr val="000000"/>
                </a:solidFill>
                <a:effectLst/>
                <a:latin typeface="Montserrat Light" panose="00000400000000000000" pitchFamily="2" charset="0"/>
                <a:ea typeface="Cambria" panose="02040503050406030204" pitchFamily="18" charset="0"/>
                <a:cs typeface="Cambria" panose="02040503050406030204" pitchFamily="18" charset="0"/>
              </a:rPr>
              <a:t>have to measure the Euclidean distance of the eyes.</a:t>
            </a:r>
            <a:r>
              <a:rPr lang="en-US" sz="1350" dirty="0">
                <a:solidFill>
                  <a:srgbClr val="0D0D0D"/>
                </a:solidFill>
                <a:effectLst/>
                <a:latin typeface="Montserrat Light" panose="00000400000000000000" pitchFamily="2" charset="0"/>
                <a:ea typeface="Cambria" panose="02040503050406030204" pitchFamily="18" charset="0"/>
                <a:cs typeface="Cambria" panose="02040503050406030204" pitchFamily="18" charset="0"/>
              </a:rPr>
              <a:t> </a:t>
            </a:r>
          </a:p>
          <a:p>
            <a:pPr algn="just">
              <a:lnSpc>
                <a:spcPct val="115000"/>
              </a:lnSpc>
              <a:spcAft>
                <a:spcPts val="1000"/>
              </a:spcAft>
            </a:pPr>
            <a:r>
              <a:rPr lang="en-US" sz="1350" dirty="0">
                <a:solidFill>
                  <a:srgbClr val="404040"/>
                </a:solidFill>
                <a:effectLst/>
                <a:latin typeface="Montserrat Light" panose="00000400000000000000" pitchFamily="2" charset="0"/>
                <a:ea typeface="Calibri" panose="020F0502020204030204" pitchFamily="34" charset="0"/>
              </a:rPr>
              <a:t>Face, eye, and sleepiness detection are the three steps of the proposed method. The purpose of image processing is to recognize the driver's face and then extract the image of the driver's eyes for sleepiness detection. The face detection algorithm starts with image frames that have been collected and then processes them.</a:t>
            </a:r>
            <a:endParaRPr lang="en-IN" sz="1350" dirty="0">
              <a:effectLst/>
              <a:latin typeface="Montserrat Light" panose="00000400000000000000" pitchFamily="2" charset="0"/>
              <a:ea typeface="Calibri" panose="020F0502020204030204" pitchFamily="34" charset="0"/>
            </a:endParaRPr>
          </a:p>
          <a:p>
            <a:pPr algn="just">
              <a:lnSpc>
                <a:spcPct val="115000"/>
              </a:lnSpc>
              <a:spcAft>
                <a:spcPts val="1000"/>
              </a:spcAft>
            </a:pPr>
            <a:endParaRPr lang="en-IN" sz="1350" dirty="0">
              <a:effectLst/>
              <a:latin typeface="Montserrat Light" panose="00000400000000000000" pitchFamily="2" charset="0"/>
              <a:ea typeface="Calibri" panose="020F0502020204030204" pitchFamily="34" charset="0"/>
            </a:endParaRPr>
          </a:p>
          <a:p>
            <a:endParaRPr lang="en-IN" sz="1350" dirty="0">
              <a:latin typeface="Montserrat Light" panose="00000400000000000000" pitchFamily="2" charset="0"/>
            </a:endParaRPr>
          </a:p>
        </p:txBody>
      </p:sp>
      <p:pic>
        <p:nvPicPr>
          <p:cNvPr id="20" name="Picture 19">
            <a:extLst>
              <a:ext uri="{FF2B5EF4-FFF2-40B4-BE49-F238E27FC236}">
                <a16:creationId xmlns:a16="http://schemas.microsoft.com/office/drawing/2014/main" id="{E14D887C-C409-3F31-C266-B21FD8B10476}"/>
              </a:ext>
            </a:extLst>
          </p:cNvPr>
          <p:cNvPicPr>
            <a:picLocks noChangeAspect="1"/>
          </p:cNvPicPr>
          <p:nvPr/>
        </p:nvPicPr>
        <p:blipFill>
          <a:blip r:embed="rId9"/>
          <a:stretch>
            <a:fillRect/>
          </a:stretch>
        </p:blipFill>
        <p:spPr>
          <a:xfrm>
            <a:off x="1676400" y="17936366"/>
            <a:ext cx="5212080" cy="2747065"/>
          </a:xfrm>
          <a:prstGeom prst="rect">
            <a:avLst/>
          </a:prstGeom>
        </p:spPr>
      </p:pic>
      <p:sp>
        <p:nvSpPr>
          <p:cNvPr id="21" name="Text Box 59">
            <a:extLst>
              <a:ext uri="{FF2B5EF4-FFF2-40B4-BE49-F238E27FC236}">
                <a16:creationId xmlns:a16="http://schemas.microsoft.com/office/drawing/2014/main" id="{95D65085-CE33-61B8-5A3E-EC7337687F4D}"/>
              </a:ext>
            </a:extLst>
          </p:cNvPr>
          <p:cNvSpPr txBox="1"/>
          <p:nvPr/>
        </p:nvSpPr>
        <p:spPr>
          <a:xfrm>
            <a:off x="8835108" y="10906069"/>
            <a:ext cx="1528092" cy="4224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100" dirty="0">
                <a:effectLst/>
                <a:latin typeface="Calibri" panose="020F0502020204030204" pitchFamily="34" charset="0"/>
                <a:ea typeface="Calibri" panose="020F0502020204030204" pitchFamily="34" charset="0"/>
              </a:rPr>
              <a:t>Figure (1.A). Open Eyes Result - Active</a:t>
            </a:r>
            <a:endParaRPr lang="en-IN" sz="1100" dirty="0">
              <a:effectLst/>
              <a:latin typeface="Calibri" panose="020F0502020204030204" pitchFamily="34" charset="0"/>
              <a:ea typeface="Calibri" panose="020F0502020204030204" pitchFamily="34" charset="0"/>
            </a:endParaRPr>
          </a:p>
        </p:txBody>
      </p:sp>
      <p:sp>
        <p:nvSpPr>
          <p:cNvPr id="22" name="Text Box 40">
            <a:extLst>
              <a:ext uri="{FF2B5EF4-FFF2-40B4-BE49-F238E27FC236}">
                <a16:creationId xmlns:a16="http://schemas.microsoft.com/office/drawing/2014/main" id="{1A843B17-C936-95E6-261D-DD3FCD580371}"/>
              </a:ext>
            </a:extLst>
          </p:cNvPr>
          <p:cNvSpPr txBox="1"/>
          <p:nvPr/>
        </p:nvSpPr>
        <p:spPr>
          <a:xfrm>
            <a:off x="11157893" y="10892274"/>
            <a:ext cx="1622423" cy="4499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100" dirty="0">
                <a:effectLst/>
                <a:latin typeface="Calibri" panose="020F0502020204030204" pitchFamily="34" charset="0"/>
                <a:ea typeface="Calibri" panose="020F0502020204030204" pitchFamily="34" charset="0"/>
              </a:rPr>
              <a:t>Figure (1.B). Drowsy Eyes Result - Drowsy</a:t>
            </a:r>
            <a:endParaRPr lang="en-IN" sz="1100" dirty="0">
              <a:effectLst/>
              <a:latin typeface="Calibri" panose="020F0502020204030204" pitchFamily="34" charset="0"/>
              <a:ea typeface="Calibri" panose="020F0502020204030204" pitchFamily="34" charset="0"/>
            </a:endParaRPr>
          </a:p>
        </p:txBody>
      </p:sp>
      <p:sp>
        <p:nvSpPr>
          <p:cNvPr id="24" name="Text Box 40">
            <a:extLst>
              <a:ext uri="{FF2B5EF4-FFF2-40B4-BE49-F238E27FC236}">
                <a16:creationId xmlns:a16="http://schemas.microsoft.com/office/drawing/2014/main" id="{10951D3F-2214-9083-7380-9B475D4AB81E}"/>
              </a:ext>
            </a:extLst>
          </p:cNvPr>
          <p:cNvSpPr txBox="1"/>
          <p:nvPr/>
        </p:nvSpPr>
        <p:spPr>
          <a:xfrm>
            <a:off x="13611896" y="10901599"/>
            <a:ext cx="1622423" cy="4499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15000"/>
              </a:lnSpc>
              <a:spcAft>
                <a:spcPts val="1000"/>
              </a:spcAft>
            </a:pPr>
            <a:r>
              <a:rPr lang="en-US" sz="1100" dirty="0">
                <a:effectLst/>
                <a:latin typeface="Calibri" panose="020F0502020204030204" pitchFamily="34" charset="0"/>
                <a:ea typeface="Calibri" panose="020F0502020204030204" pitchFamily="34" charset="0"/>
              </a:rPr>
              <a:t>Figure (1.C). </a:t>
            </a:r>
            <a:r>
              <a:rPr lang="en-US" sz="1100" dirty="0">
                <a:latin typeface="Calibri" panose="020F0502020204030204" pitchFamily="34" charset="0"/>
                <a:ea typeface="Calibri" panose="020F0502020204030204" pitchFamily="34" charset="0"/>
              </a:rPr>
              <a:t>Close</a:t>
            </a:r>
            <a:r>
              <a:rPr lang="en-US" sz="1100" dirty="0">
                <a:effectLst/>
                <a:latin typeface="Calibri" panose="020F0502020204030204" pitchFamily="34" charset="0"/>
                <a:ea typeface="Calibri" panose="020F0502020204030204" pitchFamily="34" charset="0"/>
              </a:rPr>
              <a:t> Eyes Result - Sleeping</a:t>
            </a:r>
            <a:endParaRPr lang="en-IN" sz="11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hypotheticalocean|08-2022"/>
</p:tagLst>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3751</TotalTime>
  <Words>1160</Words>
  <Application>Microsoft Office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Montserrat</vt:lpstr>
      <vt:lpstr>Libre Baskerville</vt:lpstr>
      <vt:lpstr>Arial</vt:lpstr>
      <vt:lpstr>Calibri</vt:lpstr>
      <vt:lpstr>Montserrat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research poster</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Sai nikhil Godavarthi</cp:lastModifiedBy>
  <cp:revision>34</cp:revision>
  <cp:lastPrinted>2011-01-21T18:13:44Z</cp:lastPrinted>
  <dcterms:modified xsi:type="dcterms:W3CDTF">2022-08-27T08:27:50Z</dcterms:modified>
  <cp:category>scientific poster powerpoint</cp:category>
</cp:coreProperties>
</file>

<file path=docProps/thumbnail.jpeg>
</file>